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1" r:id="rId1"/>
  </p:sldMasterIdLst>
  <p:notesMasterIdLst>
    <p:notesMasterId r:id="rId13"/>
  </p:notesMasterIdLst>
  <p:sldIdLst>
    <p:sldId id="256" r:id="rId2"/>
    <p:sldId id="258" r:id="rId3"/>
    <p:sldId id="260" r:id="rId4"/>
    <p:sldId id="311" r:id="rId5"/>
    <p:sldId id="261" r:id="rId6"/>
    <p:sldId id="263" r:id="rId7"/>
    <p:sldId id="312" r:id="rId8"/>
    <p:sldId id="265" r:id="rId9"/>
    <p:sldId id="267" r:id="rId10"/>
    <p:sldId id="266" r:id="rId11"/>
    <p:sldId id="268" r:id="rId12"/>
  </p:sldIdLst>
  <p:sldSz cx="9144000" cy="5143500" type="screen16x9"/>
  <p:notesSz cx="6858000" cy="9144000"/>
  <p:embeddedFontLst>
    <p:embeddedFont>
      <p:font typeface="Bebas Neue" panose="020B0606020202050201" pitchFamily="34" charset="77"/>
      <p:regular r:id="rId14"/>
    </p:embeddedFont>
    <p:embeddedFont>
      <p:font typeface="Catamaran" pitchFamily="2" charset="77"/>
      <p:regular r:id="rId15"/>
      <p:bold r:id="rId16"/>
    </p:embeddedFont>
    <p:embeddedFont>
      <p:font typeface="Hind Madurai" panose="02000000000000000000" pitchFamily="2" charset="77"/>
      <p:regular r:id="rId17"/>
      <p:bold r:id="rId18"/>
    </p:embeddedFont>
    <p:embeddedFont>
      <p:font typeface="Kumbh Sans" pitchFamily="2" charset="77"/>
      <p:regular r:id="rId19"/>
      <p:bold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CB82138-B97A-465C-8EE4-8F116A59627C}">
  <a:tblStyle styleId="{BCB82138-B97A-465C-8EE4-8F116A59627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4A4A1199-D97E-4750-9101-C720CCC61F8F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40"/>
  </p:normalViewPr>
  <p:slideViewPr>
    <p:cSldViewPr snapToGrid="0" snapToObjects="1">
      <p:cViewPr varScale="1">
        <p:scale>
          <a:sx n="142" d="100"/>
          <a:sy n="142" d="100"/>
        </p:scale>
        <p:origin x="73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2a67f74c947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2a67f74c947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54dda1946d_4_27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54dda1946d_4_27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54ff9c4cb4_3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54ff9c4cb4_3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86036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97037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d5260bdd85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d5260bdd85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54dda1946d_6_3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Google Shape;507;g54dda1946d_6_3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/>
          </a:blip>
          <a:srcRect t="473" b="21844"/>
          <a:stretch/>
        </p:blipFill>
        <p:spPr>
          <a:xfrm>
            <a:off x="0" y="0"/>
            <a:ext cx="9144003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" name="Google Shape;10;p2"/>
          <p:cNvGrpSpPr/>
          <p:nvPr/>
        </p:nvGrpSpPr>
        <p:grpSpPr>
          <a:xfrm>
            <a:off x="-532746" y="-355135"/>
            <a:ext cx="10588747" cy="6403332"/>
            <a:chOff x="-532746" y="-355135"/>
            <a:chExt cx="10588747" cy="6403332"/>
          </a:xfrm>
        </p:grpSpPr>
        <p:pic>
          <p:nvPicPr>
            <p:cNvPr id="11" name="Google Shape;11;p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1330482">
              <a:off x="-316500" y="4073125"/>
              <a:ext cx="2309200" cy="159840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25000"/>
                </a:srgbClr>
              </a:outerShdw>
            </a:effectLst>
          </p:spPr>
        </p:pic>
        <p:pic>
          <p:nvPicPr>
            <p:cNvPr id="12" name="Google Shape;12;p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105075" y="-355135"/>
              <a:ext cx="1950926" cy="127395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25000"/>
                </a:srgbClr>
              </a:outerShdw>
            </a:effectLst>
          </p:spPr>
        </p:pic>
      </p:grpSp>
      <p:grpSp>
        <p:nvGrpSpPr>
          <p:cNvPr id="13" name="Google Shape;13;p2"/>
          <p:cNvGrpSpPr/>
          <p:nvPr/>
        </p:nvGrpSpPr>
        <p:grpSpPr>
          <a:xfrm>
            <a:off x="-779651" y="-855445"/>
            <a:ext cx="1990421" cy="2420594"/>
            <a:chOff x="-779651" y="-855445"/>
            <a:chExt cx="1990421" cy="2420594"/>
          </a:xfrm>
        </p:grpSpPr>
        <p:pic>
          <p:nvPicPr>
            <p:cNvPr id="14" name="Google Shape;14;p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-3837203" flipH="1">
              <a:off x="-522521" y="-163958"/>
              <a:ext cx="1466142" cy="1487715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25000"/>
                </a:srgbClr>
              </a:outerShdw>
            </a:effectLst>
          </p:spPr>
        </p:pic>
        <p:pic>
          <p:nvPicPr>
            <p:cNvPr id="15" name="Google Shape;15;p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4969662" flipH="1">
              <a:off x="-430310" y="-776360"/>
              <a:ext cx="1538632" cy="1563661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25000"/>
                </a:srgbClr>
              </a:outerShdw>
            </a:effectLst>
          </p:spPr>
        </p:pic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713225" y="1588926"/>
            <a:ext cx="4026600" cy="156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9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713225" y="3183775"/>
            <a:ext cx="4026600" cy="43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8" name="Google Shape;18;p2"/>
          <p:cNvSpPr>
            <a:spLocks noGrp="1"/>
          </p:cNvSpPr>
          <p:nvPr>
            <p:ph type="pic" idx="2"/>
          </p:nvPr>
        </p:nvSpPr>
        <p:spPr>
          <a:xfrm>
            <a:off x="5071600" y="971025"/>
            <a:ext cx="3201600" cy="3201600"/>
          </a:xfrm>
          <a:prstGeom prst="ellipse">
            <a:avLst/>
          </a:prstGeom>
          <a:noFill/>
          <a:ln>
            <a:noFill/>
          </a:ln>
          <a:effectLst>
            <a:outerShdw blurRad="28575" dist="57150" dir="660000" algn="bl" rotWithShape="0">
              <a:srgbClr val="000000">
                <a:alpha val="30000"/>
              </a:srgbClr>
            </a:outerShdw>
          </a:effectLst>
        </p:spPr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oogle Shape;227;p25"/>
          <p:cNvPicPr preferRelativeResize="0"/>
          <p:nvPr/>
        </p:nvPicPr>
        <p:blipFill rotWithShape="1">
          <a:blip r:embed="rId2">
            <a:alphaModFix/>
          </a:blip>
          <a:srcRect t="473" b="21844"/>
          <a:stretch/>
        </p:blipFill>
        <p:spPr>
          <a:xfrm>
            <a:off x="0" y="0"/>
            <a:ext cx="914400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2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29" name="Google Shape;229;p25"/>
          <p:cNvSpPr txBox="1">
            <a:spLocks noGrp="1"/>
          </p:cNvSpPr>
          <p:nvPr>
            <p:ph type="subTitle" idx="1"/>
          </p:nvPr>
        </p:nvSpPr>
        <p:spPr>
          <a:xfrm>
            <a:off x="1112600" y="2054348"/>
            <a:ext cx="19752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0" name="Google Shape;230;p25"/>
          <p:cNvSpPr txBox="1">
            <a:spLocks noGrp="1"/>
          </p:cNvSpPr>
          <p:nvPr>
            <p:ph type="subTitle" idx="2"/>
          </p:nvPr>
        </p:nvSpPr>
        <p:spPr>
          <a:xfrm>
            <a:off x="3582448" y="2054348"/>
            <a:ext cx="19752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1" name="Google Shape;231;p25"/>
          <p:cNvSpPr txBox="1">
            <a:spLocks noGrp="1"/>
          </p:cNvSpPr>
          <p:nvPr>
            <p:ph type="subTitle" idx="3"/>
          </p:nvPr>
        </p:nvSpPr>
        <p:spPr>
          <a:xfrm>
            <a:off x="1112600" y="3484523"/>
            <a:ext cx="19752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2" name="Google Shape;232;p25"/>
          <p:cNvSpPr txBox="1">
            <a:spLocks noGrp="1"/>
          </p:cNvSpPr>
          <p:nvPr>
            <p:ph type="subTitle" idx="4"/>
          </p:nvPr>
        </p:nvSpPr>
        <p:spPr>
          <a:xfrm>
            <a:off x="3582448" y="3484523"/>
            <a:ext cx="19752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3" name="Google Shape;233;p25"/>
          <p:cNvSpPr txBox="1">
            <a:spLocks noGrp="1"/>
          </p:cNvSpPr>
          <p:nvPr>
            <p:ph type="subTitle" idx="5"/>
          </p:nvPr>
        </p:nvSpPr>
        <p:spPr>
          <a:xfrm>
            <a:off x="6052297" y="2054348"/>
            <a:ext cx="19752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4" name="Google Shape;234;p25"/>
          <p:cNvSpPr txBox="1">
            <a:spLocks noGrp="1"/>
          </p:cNvSpPr>
          <p:nvPr>
            <p:ph type="subTitle" idx="6"/>
          </p:nvPr>
        </p:nvSpPr>
        <p:spPr>
          <a:xfrm>
            <a:off x="6052297" y="3484523"/>
            <a:ext cx="19752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5" name="Google Shape;235;p25"/>
          <p:cNvSpPr txBox="1">
            <a:spLocks noGrp="1"/>
          </p:cNvSpPr>
          <p:nvPr>
            <p:ph type="subTitle" idx="7"/>
          </p:nvPr>
        </p:nvSpPr>
        <p:spPr>
          <a:xfrm>
            <a:off x="1111100" y="1724777"/>
            <a:ext cx="1978200" cy="44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 b="1">
                <a:solidFill>
                  <a:schemeClr val="dk1"/>
                </a:solidFill>
                <a:latin typeface="Kumbh Sans"/>
                <a:ea typeface="Kumbh Sans"/>
                <a:cs typeface="Kumbh Sans"/>
                <a:sym typeface="Kumbh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36" name="Google Shape;236;p25"/>
          <p:cNvSpPr txBox="1">
            <a:spLocks noGrp="1"/>
          </p:cNvSpPr>
          <p:nvPr>
            <p:ph type="subTitle" idx="8"/>
          </p:nvPr>
        </p:nvSpPr>
        <p:spPr>
          <a:xfrm>
            <a:off x="3580948" y="1724777"/>
            <a:ext cx="1978200" cy="44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 b="1">
                <a:solidFill>
                  <a:schemeClr val="dk1"/>
                </a:solidFill>
                <a:latin typeface="Kumbh Sans"/>
                <a:ea typeface="Kumbh Sans"/>
                <a:cs typeface="Kumbh Sans"/>
                <a:sym typeface="Kumbh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37" name="Google Shape;237;p25"/>
          <p:cNvSpPr txBox="1">
            <a:spLocks noGrp="1"/>
          </p:cNvSpPr>
          <p:nvPr>
            <p:ph type="subTitle" idx="9"/>
          </p:nvPr>
        </p:nvSpPr>
        <p:spPr>
          <a:xfrm>
            <a:off x="6050797" y="1724777"/>
            <a:ext cx="1978200" cy="44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 b="1">
                <a:solidFill>
                  <a:schemeClr val="dk1"/>
                </a:solidFill>
                <a:latin typeface="Kumbh Sans"/>
                <a:ea typeface="Kumbh Sans"/>
                <a:cs typeface="Kumbh Sans"/>
                <a:sym typeface="Kumbh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38" name="Google Shape;238;p25"/>
          <p:cNvSpPr txBox="1">
            <a:spLocks noGrp="1"/>
          </p:cNvSpPr>
          <p:nvPr>
            <p:ph type="subTitle" idx="13"/>
          </p:nvPr>
        </p:nvSpPr>
        <p:spPr>
          <a:xfrm>
            <a:off x="1111100" y="3153725"/>
            <a:ext cx="1978200" cy="44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 b="1">
                <a:solidFill>
                  <a:schemeClr val="dk1"/>
                </a:solidFill>
                <a:latin typeface="Kumbh Sans"/>
                <a:ea typeface="Kumbh Sans"/>
                <a:cs typeface="Kumbh Sans"/>
                <a:sym typeface="Kumbh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39" name="Google Shape;239;p25"/>
          <p:cNvSpPr txBox="1">
            <a:spLocks noGrp="1"/>
          </p:cNvSpPr>
          <p:nvPr>
            <p:ph type="subTitle" idx="14"/>
          </p:nvPr>
        </p:nvSpPr>
        <p:spPr>
          <a:xfrm>
            <a:off x="3580948" y="3153725"/>
            <a:ext cx="1978200" cy="44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 b="1">
                <a:solidFill>
                  <a:schemeClr val="dk1"/>
                </a:solidFill>
                <a:latin typeface="Kumbh Sans"/>
                <a:ea typeface="Kumbh Sans"/>
                <a:cs typeface="Kumbh Sans"/>
                <a:sym typeface="Kumbh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40" name="Google Shape;240;p25"/>
          <p:cNvSpPr txBox="1">
            <a:spLocks noGrp="1"/>
          </p:cNvSpPr>
          <p:nvPr>
            <p:ph type="subTitle" idx="15"/>
          </p:nvPr>
        </p:nvSpPr>
        <p:spPr>
          <a:xfrm>
            <a:off x="6050797" y="3153725"/>
            <a:ext cx="1978200" cy="44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 b="1">
                <a:solidFill>
                  <a:schemeClr val="dk1"/>
                </a:solidFill>
                <a:latin typeface="Kumbh Sans"/>
                <a:ea typeface="Kumbh Sans"/>
                <a:cs typeface="Kumbh Sans"/>
                <a:sym typeface="Kumbh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241" name="Google Shape;241;p25"/>
          <p:cNvGrpSpPr/>
          <p:nvPr/>
        </p:nvGrpSpPr>
        <p:grpSpPr>
          <a:xfrm>
            <a:off x="-857749" y="1145223"/>
            <a:ext cx="10420051" cy="3990752"/>
            <a:chOff x="-857749" y="1145223"/>
            <a:chExt cx="10420051" cy="3990752"/>
          </a:xfrm>
        </p:grpSpPr>
        <p:pic>
          <p:nvPicPr>
            <p:cNvPr id="242" name="Google Shape;242;p2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856627" y="3955325"/>
              <a:ext cx="1705675" cy="118065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23000"/>
                </a:srgbClr>
              </a:outerShdw>
            </a:effectLst>
          </p:spPr>
        </p:pic>
        <p:pic>
          <p:nvPicPr>
            <p:cNvPr id="243" name="Google Shape;243;p2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>
              <a:off x="-857749" y="1145223"/>
              <a:ext cx="1570974" cy="1025843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25000"/>
                </a:srgbClr>
              </a:outerShdw>
            </a:effectLst>
          </p:spPr>
        </p:pic>
      </p:grpSp>
      <p:grpSp>
        <p:nvGrpSpPr>
          <p:cNvPr id="244" name="Google Shape;244;p25"/>
          <p:cNvGrpSpPr/>
          <p:nvPr/>
        </p:nvGrpSpPr>
        <p:grpSpPr>
          <a:xfrm>
            <a:off x="-723744" y="3996083"/>
            <a:ext cx="2160830" cy="1970591"/>
            <a:chOff x="-723744" y="3996083"/>
            <a:chExt cx="2160830" cy="1970591"/>
          </a:xfrm>
        </p:grpSpPr>
        <p:pic>
          <p:nvPicPr>
            <p:cNvPr id="245" name="Google Shape;245;p2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-936888">
              <a:off x="-373373" y="4747635"/>
              <a:ext cx="1706285" cy="1008001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26000"/>
                </a:srgbClr>
              </a:outerShdw>
            </a:effectLst>
          </p:spPr>
        </p:pic>
        <p:pic>
          <p:nvPicPr>
            <p:cNvPr id="246" name="Google Shape;246;p2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-2538388">
              <a:off x="-606700" y="4439065"/>
              <a:ext cx="1706284" cy="1008001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26000"/>
                </a:srgbClr>
              </a:outerShdw>
            </a:effectLst>
          </p:spPr>
        </p:pic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" name="Google Shape;292;p31"/>
          <p:cNvPicPr preferRelativeResize="0"/>
          <p:nvPr/>
        </p:nvPicPr>
        <p:blipFill rotWithShape="1">
          <a:blip r:embed="rId2">
            <a:alphaModFix/>
          </a:blip>
          <a:srcRect t="473" b="21844"/>
          <a:stretch/>
        </p:blipFill>
        <p:spPr>
          <a:xfrm>
            <a:off x="0" y="0"/>
            <a:ext cx="9144003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3" name="Google Shape;293;p31"/>
          <p:cNvGrpSpPr/>
          <p:nvPr/>
        </p:nvGrpSpPr>
        <p:grpSpPr>
          <a:xfrm>
            <a:off x="-820575" y="-777023"/>
            <a:ext cx="10852503" cy="5862848"/>
            <a:chOff x="-820575" y="-777023"/>
            <a:chExt cx="10852503" cy="5862848"/>
          </a:xfrm>
        </p:grpSpPr>
        <p:pic>
          <p:nvPicPr>
            <p:cNvPr id="294" name="Google Shape;294;p3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-820575" y="3905175"/>
              <a:ext cx="1705675" cy="118065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23000"/>
                </a:srgbClr>
              </a:outerShdw>
            </a:effectLst>
          </p:spPr>
        </p:pic>
        <p:pic>
          <p:nvPicPr>
            <p:cNvPr id="295" name="Google Shape;295;p3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946869">
              <a:off x="7974632" y="-541814"/>
              <a:ext cx="1913265" cy="1324329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27000"/>
                </a:srgbClr>
              </a:outerShdw>
            </a:effectLst>
          </p:spPr>
        </p:pic>
      </p:grpSp>
      <p:pic>
        <p:nvPicPr>
          <p:cNvPr id="296" name="Google Shape;296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978976" flipH="1">
            <a:off x="8145563" y="4414578"/>
            <a:ext cx="1706284" cy="1008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26000"/>
              </a:srgbClr>
            </a:outerShdw>
          </a:effectLst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" name="Google Shape;298;p32"/>
          <p:cNvPicPr preferRelativeResize="0"/>
          <p:nvPr/>
        </p:nvPicPr>
        <p:blipFill rotWithShape="1">
          <a:blip r:embed="rId2">
            <a:alphaModFix/>
          </a:blip>
          <a:srcRect t="473" b="21844"/>
          <a:stretch/>
        </p:blipFill>
        <p:spPr>
          <a:xfrm>
            <a:off x="0" y="0"/>
            <a:ext cx="9144003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9" name="Google Shape;299;p32"/>
          <p:cNvGrpSpPr/>
          <p:nvPr/>
        </p:nvGrpSpPr>
        <p:grpSpPr>
          <a:xfrm>
            <a:off x="-360399" y="181548"/>
            <a:ext cx="10148974" cy="1983652"/>
            <a:chOff x="-360399" y="181548"/>
            <a:chExt cx="10148974" cy="1983652"/>
          </a:xfrm>
        </p:grpSpPr>
        <p:pic>
          <p:nvPicPr>
            <p:cNvPr id="300" name="Google Shape;300;p3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1330475">
              <a:off x="7920394" y="704163"/>
              <a:ext cx="1708214" cy="1182399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25000"/>
                </a:srgbClr>
              </a:outerShdw>
            </a:effectLst>
          </p:spPr>
        </p:pic>
        <p:pic>
          <p:nvPicPr>
            <p:cNvPr id="301" name="Google Shape;301;p3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>
              <a:off x="-360399" y="181548"/>
              <a:ext cx="1570974" cy="1025843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25000"/>
                </a:srgbClr>
              </a:outerShdw>
            </a:effectLst>
          </p:spPr>
        </p:pic>
      </p:grpSp>
      <p:pic>
        <p:nvPicPr>
          <p:cNvPr id="302" name="Google Shape;302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180651">
            <a:off x="-704350" y="3872373"/>
            <a:ext cx="1920798" cy="174796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26000"/>
              </a:srgbClr>
            </a:outerShdw>
          </a:effectLst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3"/>
          <p:cNvPicPr preferRelativeResize="0"/>
          <p:nvPr/>
        </p:nvPicPr>
        <p:blipFill rotWithShape="1">
          <a:blip r:embed="rId2">
            <a:alphaModFix/>
          </a:blip>
          <a:srcRect t="473" b="21844"/>
          <a:stretch/>
        </p:blipFill>
        <p:spPr>
          <a:xfrm>
            <a:off x="0" y="0"/>
            <a:ext cx="9144003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180651">
            <a:off x="-704350" y="3872373"/>
            <a:ext cx="1920798" cy="174796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26000"/>
              </a:srgbClr>
            </a:outerShdw>
          </a:effectLst>
        </p:spPr>
      </p:pic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720000" y="1982625"/>
            <a:ext cx="37029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1013275"/>
            <a:ext cx="1109400" cy="1038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4" name="Google Shape;24;p3"/>
          <p:cNvSpPr txBox="1">
            <a:spLocks noGrp="1"/>
          </p:cNvSpPr>
          <p:nvPr>
            <p:ph type="subTitle" idx="1"/>
          </p:nvPr>
        </p:nvSpPr>
        <p:spPr>
          <a:xfrm>
            <a:off x="720000" y="2735350"/>
            <a:ext cx="2436300" cy="64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>
            <a:spLocks noGrp="1"/>
          </p:cNvSpPr>
          <p:nvPr>
            <p:ph type="pic" idx="3"/>
          </p:nvPr>
        </p:nvSpPr>
        <p:spPr>
          <a:xfrm>
            <a:off x="5071600" y="971025"/>
            <a:ext cx="3201600" cy="3201600"/>
          </a:xfrm>
          <a:prstGeom prst="ellipse">
            <a:avLst/>
          </a:prstGeom>
          <a:noFill/>
          <a:ln>
            <a:noFill/>
          </a:ln>
          <a:effectLst>
            <a:outerShdw blurRad="28575" dist="57150" dir="660000" algn="bl" rotWithShape="0">
              <a:srgbClr val="000000">
                <a:alpha val="30000"/>
              </a:srgbClr>
            </a:outerShdw>
          </a:effectLst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8"/>
          <p:cNvPicPr preferRelativeResize="0"/>
          <p:nvPr/>
        </p:nvPicPr>
        <p:blipFill rotWithShape="1">
          <a:blip r:embed="rId2">
            <a:alphaModFix/>
          </a:blip>
          <a:srcRect t="473" b="21844"/>
          <a:stretch/>
        </p:blipFill>
        <p:spPr>
          <a:xfrm>
            <a:off x="0" y="0"/>
            <a:ext cx="914400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8"/>
          <p:cNvSpPr txBox="1">
            <a:spLocks noGrp="1"/>
          </p:cNvSpPr>
          <p:nvPr>
            <p:ph type="title"/>
          </p:nvPr>
        </p:nvSpPr>
        <p:spPr>
          <a:xfrm>
            <a:off x="713225" y="1677150"/>
            <a:ext cx="4131300" cy="158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65" name="Google Shape;65;p8"/>
          <p:cNvSpPr>
            <a:spLocks noGrp="1"/>
          </p:cNvSpPr>
          <p:nvPr>
            <p:ph type="pic" idx="2"/>
          </p:nvPr>
        </p:nvSpPr>
        <p:spPr>
          <a:xfrm>
            <a:off x="5071600" y="971025"/>
            <a:ext cx="3201600" cy="3201600"/>
          </a:xfrm>
          <a:prstGeom prst="ellipse">
            <a:avLst/>
          </a:prstGeom>
          <a:noFill/>
          <a:ln>
            <a:noFill/>
          </a:ln>
          <a:effectLst>
            <a:outerShdw blurRad="28575" dist="57150" dir="660000" algn="bl" rotWithShape="0">
              <a:srgbClr val="000000">
                <a:alpha val="30000"/>
              </a:srgbClr>
            </a:outerShdw>
          </a:effectLst>
        </p:spPr>
      </p:sp>
      <p:grpSp>
        <p:nvGrpSpPr>
          <p:cNvPr id="66" name="Google Shape;66;p8"/>
          <p:cNvGrpSpPr/>
          <p:nvPr/>
        </p:nvGrpSpPr>
        <p:grpSpPr>
          <a:xfrm>
            <a:off x="-779651" y="-855445"/>
            <a:ext cx="1990421" cy="2420594"/>
            <a:chOff x="-779651" y="-855445"/>
            <a:chExt cx="1990421" cy="2420594"/>
          </a:xfrm>
        </p:grpSpPr>
        <p:pic>
          <p:nvPicPr>
            <p:cNvPr id="67" name="Google Shape;67;p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3837203" flipH="1">
              <a:off x="-522521" y="-163958"/>
              <a:ext cx="1466142" cy="1487715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25000"/>
                </a:srgbClr>
              </a:outerShdw>
            </a:effectLst>
          </p:spPr>
        </p:pic>
        <p:pic>
          <p:nvPicPr>
            <p:cNvPr id="68" name="Google Shape;68;p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4969662" flipH="1">
              <a:off x="-430310" y="-776360"/>
              <a:ext cx="1538632" cy="1563661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25000"/>
                </a:srgbClr>
              </a:outerShdw>
            </a:effectLst>
          </p:spPr>
        </p:pic>
      </p:grpSp>
      <p:pic>
        <p:nvPicPr>
          <p:cNvPr id="69" name="Google Shape;69;p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82800" y="-472810"/>
            <a:ext cx="1950926" cy="127395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25000"/>
              </a:srgbClr>
            </a:outerShdw>
          </a:effectLst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3"/>
          <p:cNvPicPr preferRelativeResize="0"/>
          <p:nvPr/>
        </p:nvPicPr>
        <p:blipFill rotWithShape="1">
          <a:blip r:embed="rId2">
            <a:alphaModFix/>
          </a:blip>
          <a:srcRect t="473" b="21844"/>
          <a:stretch/>
        </p:blipFill>
        <p:spPr>
          <a:xfrm>
            <a:off x="0" y="0"/>
            <a:ext cx="914400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3"/>
          <p:cNvSpPr txBox="1">
            <a:spLocks noGrp="1"/>
          </p:cNvSpPr>
          <p:nvPr>
            <p:ph type="subTitle" idx="1"/>
          </p:nvPr>
        </p:nvSpPr>
        <p:spPr>
          <a:xfrm>
            <a:off x="720000" y="2189575"/>
            <a:ext cx="2305500" cy="62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3"/>
          <p:cNvSpPr txBox="1">
            <a:spLocks noGrp="1"/>
          </p:cNvSpPr>
          <p:nvPr>
            <p:ph type="subTitle" idx="2"/>
          </p:nvPr>
        </p:nvSpPr>
        <p:spPr>
          <a:xfrm>
            <a:off x="3419271" y="2189575"/>
            <a:ext cx="2305500" cy="62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3"/>
          <p:cNvSpPr txBox="1">
            <a:spLocks noGrp="1"/>
          </p:cNvSpPr>
          <p:nvPr>
            <p:ph type="subTitle" idx="3"/>
          </p:nvPr>
        </p:nvSpPr>
        <p:spPr>
          <a:xfrm>
            <a:off x="720000" y="3850400"/>
            <a:ext cx="2305500" cy="62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13"/>
          <p:cNvSpPr txBox="1">
            <a:spLocks noGrp="1"/>
          </p:cNvSpPr>
          <p:nvPr>
            <p:ph type="subTitle" idx="4"/>
          </p:nvPr>
        </p:nvSpPr>
        <p:spPr>
          <a:xfrm>
            <a:off x="3419271" y="3850400"/>
            <a:ext cx="2305500" cy="62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3"/>
          <p:cNvSpPr txBox="1">
            <a:spLocks noGrp="1"/>
          </p:cNvSpPr>
          <p:nvPr>
            <p:ph type="subTitle" idx="5"/>
          </p:nvPr>
        </p:nvSpPr>
        <p:spPr>
          <a:xfrm>
            <a:off x="6118549" y="2189575"/>
            <a:ext cx="2305500" cy="62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3"/>
          <p:cNvSpPr txBox="1">
            <a:spLocks noGrp="1"/>
          </p:cNvSpPr>
          <p:nvPr>
            <p:ph type="subTitle" idx="6"/>
          </p:nvPr>
        </p:nvSpPr>
        <p:spPr>
          <a:xfrm>
            <a:off x="6118549" y="3850400"/>
            <a:ext cx="2305500" cy="62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13"/>
          <p:cNvSpPr txBox="1">
            <a:spLocks noGrp="1"/>
          </p:cNvSpPr>
          <p:nvPr>
            <p:ph type="title" idx="7" hasCustomPrompt="1"/>
          </p:nvPr>
        </p:nvSpPr>
        <p:spPr>
          <a:xfrm>
            <a:off x="720000" y="1322597"/>
            <a:ext cx="734700" cy="625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4" name="Google Shape;104;p13"/>
          <p:cNvSpPr txBox="1">
            <a:spLocks noGrp="1"/>
          </p:cNvSpPr>
          <p:nvPr>
            <p:ph type="title" idx="8" hasCustomPrompt="1"/>
          </p:nvPr>
        </p:nvSpPr>
        <p:spPr>
          <a:xfrm>
            <a:off x="720000" y="2983454"/>
            <a:ext cx="734700" cy="625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5" name="Google Shape;105;p13"/>
          <p:cNvSpPr txBox="1">
            <a:spLocks noGrp="1"/>
          </p:cNvSpPr>
          <p:nvPr>
            <p:ph type="title" idx="9" hasCustomPrompt="1"/>
          </p:nvPr>
        </p:nvSpPr>
        <p:spPr>
          <a:xfrm>
            <a:off x="3419271" y="1322597"/>
            <a:ext cx="734700" cy="625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6" name="Google Shape;106;p13"/>
          <p:cNvSpPr txBox="1">
            <a:spLocks noGrp="1"/>
          </p:cNvSpPr>
          <p:nvPr>
            <p:ph type="title" idx="13" hasCustomPrompt="1"/>
          </p:nvPr>
        </p:nvSpPr>
        <p:spPr>
          <a:xfrm>
            <a:off x="3419271" y="2983454"/>
            <a:ext cx="734700" cy="625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7" name="Google Shape;107;p13"/>
          <p:cNvSpPr txBox="1">
            <a:spLocks noGrp="1"/>
          </p:cNvSpPr>
          <p:nvPr>
            <p:ph type="title" idx="14" hasCustomPrompt="1"/>
          </p:nvPr>
        </p:nvSpPr>
        <p:spPr>
          <a:xfrm>
            <a:off x="6118549" y="1322597"/>
            <a:ext cx="734700" cy="625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8" name="Google Shape;108;p13"/>
          <p:cNvSpPr txBox="1">
            <a:spLocks noGrp="1"/>
          </p:cNvSpPr>
          <p:nvPr>
            <p:ph type="title" idx="15" hasCustomPrompt="1"/>
          </p:nvPr>
        </p:nvSpPr>
        <p:spPr>
          <a:xfrm>
            <a:off x="6118549" y="2983454"/>
            <a:ext cx="734700" cy="625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9" name="Google Shape;109;p13"/>
          <p:cNvSpPr txBox="1">
            <a:spLocks noGrp="1"/>
          </p:cNvSpPr>
          <p:nvPr>
            <p:ph type="subTitle" idx="16"/>
          </p:nvPr>
        </p:nvSpPr>
        <p:spPr>
          <a:xfrm>
            <a:off x="720000" y="1843850"/>
            <a:ext cx="2305500" cy="48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 b="1">
                <a:solidFill>
                  <a:schemeClr val="dk1"/>
                </a:solidFill>
                <a:latin typeface="Kumbh Sans"/>
                <a:ea typeface="Kumbh Sans"/>
                <a:cs typeface="Kumbh Sans"/>
                <a:sym typeface="Kumbh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0" name="Google Shape;110;p13"/>
          <p:cNvSpPr txBox="1">
            <a:spLocks noGrp="1"/>
          </p:cNvSpPr>
          <p:nvPr>
            <p:ph type="subTitle" idx="17"/>
          </p:nvPr>
        </p:nvSpPr>
        <p:spPr>
          <a:xfrm>
            <a:off x="3419271" y="1843850"/>
            <a:ext cx="2305500" cy="48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 b="1">
                <a:solidFill>
                  <a:schemeClr val="dk1"/>
                </a:solidFill>
                <a:latin typeface="Kumbh Sans"/>
                <a:ea typeface="Kumbh Sans"/>
                <a:cs typeface="Kumbh Sans"/>
                <a:sym typeface="Kumbh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1" name="Google Shape;111;p13"/>
          <p:cNvSpPr txBox="1">
            <a:spLocks noGrp="1"/>
          </p:cNvSpPr>
          <p:nvPr>
            <p:ph type="subTitle" idx="18"/>
          </p:nvPr>
        </p:nvSpPr>
        <p:spPr>
          <a:xfrm>
            <a:off x="6118549" y="1843850"/>
            <a:ext cx="2305500" cy="48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 b="1">
                <a:solidFill>
                  <a:schemeClr val="dk1"/>
                </a:solidFill>
                <a:latin typeface="Kumbh Sans"/>
                <a:ea typeface="Kumbh Sans"/>
                <a:cs typeface="Kumbh Sans"/>
                <a:sym typeface="Kumbh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2" name="Google Shape;112;p13"/>
          <p:cNvSpPr txBox="1">
            <a:spLocks noGrp="1"/>
          </p:cNvSpPr>
          <p:nvPr>
            <p:ph type="subTitle" idx="19"/>
          </p:nvPr>
        </p:nvSpPr>
        <p:spPr>
          <a:xfrm>
            <a:off x="720000" y="3504725"/>
            <a:ext cx="2305500" cy="48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 b="1">
                <a:solidFill>
                  <a:schemeClr val="dk1"/>
                </a:solidFill>
                <a:latin typeface="Kumbh Sans"/>
                <a:ea typeface="Kumbh Sans"/>
                <a:cs typeface="Kumbh Sans"/>
                <a:sym typeface="Kumbh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3" name="Google Shape;113;p13"/>
          <p:cNvSpPr txBox="1">
            <a:spLocks noGrp="1"/>
          </p:cNvSpPr>
          <p:nvPr>
            <p:ph type="subTitle" idx="20"/>
          </p:nvPr>
        </p:nvSpPr>
        <p:spPr>
          <a:xfrm>
            <a:off x="3419271" y="3504725"/>
            <a:ext cx="2305500" cy="48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 b="1">
                <a:solidFill>
                  <a:schemeClr val="dk1"/>
                </a:solidFill>
                <a:latin typeface="Kumbh Sans"/>
                <a:ea typeface="Kumbh Sans"/>
                <a:cs typeface="Kumbh Sans"/>
                <a:sym typeface="Kumbh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4" name="Google Shape;114;p13"/>
          <p:cNvSpPr txBox="1">
            <a:spLocks noGrp="1"/>
          </p:cNvSpPr>
          <p:nvPr>
            <p:ph type="subTitle" idx="21"/>
          </p:nvPr>
        </p:nvSpPr>
        <p:spPr>
          <a:xfrm>
            <a:off x="6118549" y="3504725"/>
            <a:ext cx="2305500" cy="48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 b="1">
                <a:solidFill>
                  <a:schemeClr val="dk1"/>
                </a:solidFill>
                <a:latin typeface="Kumbh Sans"/>
                <a:ea typeface="Kumbh Sans"/>
                <a:cs typeface="Kumbh Sans"/>
                <a:sym typeface="Kumbh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115" name="Google Shape;115;p13"/>
          <p:cNvGrpSpPr/>
          <p:nvPr/>
        </p:nvGrpSpPr>
        <p:grpSpPr>
          <a:xfrm>
            <a:off x="-820575" y="225927"/>
            <a:ext cx="11131253" cy="4859898"/>
            <a:chOff x="-820575" y="225927"/>
            <a:chExt cx="11131253" cy="4859898"/>
          </a:xfrm>
        </p:grpSpPr>
        <p:pic>
          <p:nvPicPr>
            <p:cNvPr id="116" name="Google Shape;116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-820575" y="3905175"/>
              <a:ext cx="1705675" cy="118065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23000"/>
                </a:srgbClr>
              </a:outerShdw>
            </a:effectLst>
          </p:spPr>
        </p:pic>
        <p:pic>
          <p:nvPicPr>
            <p:cNvPr id="117" name="Google Shape;117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946869">
              <a:off x="8253382" y="461136"/>
              <a:ext cx="1913265" cy="1324329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27000"/>
                </a:srgbClr>
              </a:outerShdw>
            </a:effectLst>
          </p:spPr>
        </p:pic>
      </p:grpSp>
      <p:pic>
        <p:nvPicPr>
          <p:cNvPr id="118" name="Google Shape;118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978976" flipH="1">
            <a:off x="8145563" y="4414578"/>
            <a:ext cx="1706284" cy="1008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26000"/>
              </a:srgbClr>
            </a:outerShdw>
          </a:effectLst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14"/>
          <p:cNvPicPr preferRelativeResize="0"/>
          <p:nvPr/>
        </p:nvPicPr>
        <p:blipFill rotWithShape="1">
          <a:blip r:embed="rId2">
            <a:alphaModFix/>
          </a:blip>
          <a:srcRect t="473" b="21844"/>
          <a:stretch/>
        </p:blipFill>
        <p:spPr>
          <a:xfrm>
            <a:off x="0" y="0"/>
            <a:ext cx="914400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4"/>
          <p:cNvSpPr txBox="1">
            <a:spLocks noGrp="1"/>
          </p:cNvSpPr>
          <p:nvPr>
            <p:ph type="title"/>
          </p:nvPr>
        </p:nvSpPr>
        <p:spPr>
          <a:xfrm>
            <a:off x="1432500" y="3197700"/>
            <a:ext cx="6279000" cy="5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22" name="Google Shape;122;p14"/>
          <p:cNvSpPr txBox="1">
            <a:spLocks noGrp="1"/>
          </p:cNvSpPr>
          <p:nvPr>
            <p:ph type="subTitle" idx="1"/>
          </p:nvPr>
        </p:nvSpPr>
        <p:spPr>
          <a:xfrm>
            <a:off x="1432500" y="1608725"/>
            <a:ext cx="6279000" cy="147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grpSp>
        <p:nvGrpSpPr>
          <p:cNvPr id="123" name="Google Shape;123;p14"/>
          <p:cNvGrpSpPr/>
          <p:nvPr/>
        </p:nvGrpSpPr>
        <p:grpSpPr>
          <a:xfrm>
            <a:off x="-1114796" y="-577272"/>
            <a:ext cx="11464405" cy="6718569"/>
            <a:chOff x="-1114796" y="-577272"/>
            <a:chExt cx="11464405" cy="6718569"/>
          </a:xfrm>
        </p:grpSpPr>
        <p:pic>
          <p:nvPicPr>
            <p:cNvPr id="124" name="Google Shape;124;p1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1330482">
              <a:off x="-898550" y="-200600"/>
              <a:ext cx="2309200" cy="159840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25000"/>
                </a:srgbClr>
              </a:outerShdw>
            </a:effectLst>
          </p:spPr>
        </p:pic>
        <p:pic>
          <p:nvPicPr>
            <p:cNvPr id="125" name="Google Shape;125;p1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1330482" flipH="1">
              <a:off x="7824163" y="4166225"/>
              <a:ext cx="2309200" cy="159840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25000"/>
                </a:srgbClr>
              </a:outerShdw>
            </a:effectLst>
          </p:spPr>
        </p:pic>
      </p:grpSp>
      <p:grpSp>
        <p:nvGrpSpPr>
          <p:cNvPr id="126" name="Google Shape;126;p14"/>
          <p:cNvGrpSpPr/>
          <p:nvPr/>
        </p:nvGrpSpPr>
        <p:grpSpPr>
          <a:xfrm>
            <a:off x="-942557" y="-577275"/>
            <a:ext cx="10955982" cy="6469966"/>
            <a:chOff x="-942557" y="-577275"/>
            <a:chExt cx="10955982" cy="6469966"/>
          </a:xfrm>
        </p:grpSpPr>
        <p:pic>
          <p:nvPicPr>
            <p:cNvPr id="127" name="Google Shape;127;p1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10800000">
              <a:off x="7944099" y="-577275"/>
              <a:ext cx="2069325" cy="18831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8" name="Google Shape;128;p1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1180651">
              <a:off x="-704350" y="3872373"/>
              <a:ext cx="1920798" cy="1747965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26000"/>
                </a:srgbClr>
              </a:outerShdw>
            </a:effectLst>
          </p:spPr>
        </p:pic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20"/>
          <p:cNvPicPr preferRelativeResize="0"/>
          <p:nvPr/>
        </p:nvPicPr>
        <p:blipFill rotWithShape="1">
          <a:blip r:embed="rId2">
            <a:alphaModFix/>
          </a:blip>
          <a:srcRect t="473" b="21844"/>
          <a:stretch/>
        </p:blipFill>
        <p:spPr>
          <a:xfrm>
            <a:off x="0" y="0"/>
            <a:ext cx="914400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p20"/>
          <p:cNvSpPr txBox="1">
            <a:spLocks noGrp="1"/>
          </p:cNvSpPr>
          <p:nvPr>
            <p:ph type="subTitle" idx="1"/>
          </p:nvPr>
        </p:nvSpPr>
        <p:spPr>
          <a:xfrm>
            <a:off x="4994675" y="2929598"/>
            <a:ext cx="2647500" cy="10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20"/>
          <p:cNvSpPr txBox="1">
            <a:spLocks noGrp="1"/>
          </p:cNvSpPr>
          <p:nvPr>
            <p:ph type="subTitle" idx="2"/>
          </p:nvPr>
        </p:nvSpPr>
        <p:spPr>
          <a:xfrm>
            <a:off x="1482000" y="2929598"/>
            <a:ext cx="2647500" cy="10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20"/>
          <p:cNvSpPr txBox="1">
            <a:spLocks noGrp="1"/>
          </p:cNvSpPr>
          <p:nvPr>
            <p:ph type="subTitle" idx="3"/>
          </p:nvPr>
        </p:nvSpPr>
        <p:spPr>
          <a:xfrm>
            <a:off x="1482000" y="2441975"/>
            <a:ext cx="26475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 b="1">
                <a:solidFill>
                  <a:schemeClr val="dk1"/>
                </a:solidFill>
                <a:latin typeface="Kumbh Sans"/>
                <a:ea typeface="Kumbh Sans"/>
                <a:cs typeface="Kumbh Sans"/>
                <a:sym typeface="Kumbh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75" name="Google Shape;175;p20"/>
          <p:cNvSpPr txBox="1">
            <a:spLocks noGrp="1"/>
          </p:cNvSpPr>
          <p:nvPr>
            <p:ph type="subTitle" idx="4"/>
          </p:nvPr>
        </p:nvSpPr>
        <p:spPr>
          <a:xfrm>
            <a:off x="4994678" y="2441975"/>
            <a:ext cx="26475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 b="1">
                <a:solidFill>
                  <a:schemeClr val="dk1"/>
                </a:solidFill>
                <a:latin typeface="Kumbh Sans"/>
                <a:ea typeface="Kumbh Sans"/>
                <a:cs typeface="Kumbh Sans"/>
                <a:sym typeface="Kumbh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176" name="Google Shape;176;p20"/>
          <p:cNvGrpSpPr/>
          <p:nvPr/>
        </p:nvGrpSpPr>
        <p:grpSpPr>
          <a:xfrm>
            <a:off x="-1133663" y="-144050"/>
            <a:ext cx="10408589" cy="5742026"/>
            <a:chOff x="-1133663" y="-144050"/>
            <a:chExt cx="10408589" cy="5742026"/>
          </a:xfrm>
        </p:grpSpPr>
        <p:pic>
          <p:nvPicPr>
            <p:cNvPr id="177" name="Google Shape;177;p2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10800000" flipH="1">
              <a:off x="7710975" y="-144050"/>
              <a:ext cx="1563951" cy="1314726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24000"/>
                </a:srgbClr>
              </a:outerShdw>
            </a:effectLst>
          </p:spPr>
        </p:pic>
        <p:pic>
          <p:nvPicPr>
            <p:cNvPr id="178" name="Google Shape;178;p2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946869">
              <a:off x="-989633" y="4038436"/>
              <a:ext cx="1913265" cy="1324329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27000"/>
                </a:srgbClr>
              </a:outerShdw>
            </a:effectLst>
          </p:spPr>
        </p:pic>
      </p:grpSp>
      <p:pic>
        <p:nvPicPr>
          <p:cNvPr id="179" name="Google Shape;179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491238">
            <a:off x="8319067" y="4046242"/>
            <a:ext cx="1591475" cy="144577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27000"/>
              </a:srgbClr>
            </a:outerShdw>
          </a:effectLst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_1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21"/>
          <p:cNvPicPr preferRelativeResize="0"/>
          <p:nvPr/>
        </p:nvPicPr>
        <p:blipFill rotWithShape="1">
          <a:blip r:embed="rId2">
            <a:alphaModFix/>
          </a:blip>
          <a:srcRect t="473" b="21844"/>
          <a:stretch/>
        </p:blipFill>
        <p:spPr>
          <a:xfrm>
            <a:off x="0" y="0"/>
            <a:ext cx="914400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21"/>
          <p:cNvSpPr txBox="1">
            <a:spLocks noGrp="1"/>
          </p:cNvSpPr>
          <p:nvPr>
            <p:ph type="subTitle" idx="1"/>
          </p:nvPr>
        </p:nvSpPr>
        <p:spPr>
          <a:xfrm>
            <a:off x="4494100" y="1787325"/>
            <a:ext cx="3571200" cy="22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p21"/>
          <p:cNvSpPr txBox="1">
            <a:spLocks noGrp="1"/>
          </p:cNvSpPr>
          <p:nvPr>
            <p:ph type="subTitle" idx="2"/>
          </p:nvPr>
        </p:nvSpPr>
        <p:spPr>
          <a:xfrm>
            <a:off x="720000" y="1787325"/>
            <a:ext cx="3571200" cy="22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85" name="Google Shape;185;p21"/>
          <p:cNvGrpSpPr/>
          <p:nvPr/>
        </p:nvGrpSpPr>
        <p:grpSpPr>
          <a:xfrm>
            <a:off x="-820575" y="-777023"/>
            <a:ext cx="10852503" cy="5862848"/>
            <a:chOff x="-820575" y="-777023"/>
            <a:chExt cx="10852503" cy="5862848"/>
          </a:xfrm>
        </p:grpSpPr>
        <p:pic>
          <p:nvPicPr>
            <p:cNvPr id="186" name="Google Shape;186;p2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-820575" y="3905175"/>
              <a:ext cx="1705675" cy="118065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23000"/>
                </a:srgbClr>
              </a:outerShdw>
            </a:effectLst>
          </p:spPr>
        </p:pic>
        <p:pic>
          <p:nvPicPr>
            <p:cNvPr id="187" name="Google Shape;187;p2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946869">
              <a:off x="7974632" y="-541814"/>
              <a:ext cx="1913265" cy="1324329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27000"/>
                </a:srgbClr>
              </a:outerShdw>
            </a:effectLst>
          </p:spPr>
        </p:pic>
      </p:grpSp>
      <p:pic>
        <p:nvPicPr>
          <p:cNvPr id="188" name="Google Shape;188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978976" flipH="1">
            <a:off x="8145563" y="4414578"/>
            <a:ext cx="1706284" cy="1008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26000"/>
              </a:srgbClr>
            </a:outerShdw>
          </a:effectLst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Google Shape;212;p24"/>
          <p:cNvPicPr preferRelativeResize="0"/>
          <p:nvPr/>
        </p:nvPicPr>
        <p:blipFill rotWithShape="1">
          <a:blip r:embed="rId2">
            <a:alphaModFix/>
          </a:blip>
          <a:srcRect t="473" b="21844"/>
          <a:stretch/>
        </p:blipFill>
        <p:spPr>
          <a:xfrm>
            <a:off x="0" y="0"/>
            <a:ext cx="914400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2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p24"/>
          <p:cNvSpPr txBox="1">
            <a:spLocks noGrp="1"/>
          </p:cNvSpPr>
          <p:nvPr>
            <p:ph type="subTitle" idx="1"/>
          </p:nvPr>
        </p:nvSpPr>
        <p:spPr>
          <a:xfrm>
            <a:off x="1996487" y="2093500"/>
            <a:ext cx="197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5" name="Google Shape;215;p24"/>
          <p:cNvSpPr txBox="1">
            <a:spLocks noGrp="1"/>
          </p:cNvSpPr>
          <p:nvPr>
            <p:ph type="subTitle" idx="2"/>
          </p:nvPr>
        </p:nvSpPr>
        <p:spPr>
          <a:xfrm>
            <a:off x="5183579" y="2093500"/>
            <a:ext cx="197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6" name="Google Shape;216;p24"/>
          <p:cNvSpPr txBox="1">
            <a:spLocks noGrp="1"/>
          </p:cNvSpPr>
          <p:nvPr>
            <p:ph type="subTitle" idx="3"/>
          </p:nvPr>
        </p:nvSpPr>
        <p:spPr>
          <a:xfrm>
            <a:off x="1996487" y="3526900"/>
            <a:ext cx="197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7" name="Google Shape;217;p24"/>
          <p:cNvSpPr txBox="1">
            <a:spLocks noGrp="1"/>
          </p:cNvSpPr>
          <p:nvPr>
            <p:ph type="subTitle" idx="4"/>
          </p:nvPr>
        </p:nvSpPr>
        <p:spPr>
          <a:xfrm>
            <a:off x="5183579" y="3526900"/>
            <a:ext cx="197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8" name="Google Shape;218;p24"/>
          <p:cNvSpPr txBox="1">
            <a:spLocks noGrp="1"/>
          </p:cNvSpPr>
          <p:nvPr>
            <p:ph type="subTitle" idx="5"/>
          </p:nvPr>
        </p:nvSpPr>
        <p:spPr>
          <a:xfrm>
            <a:off x="1996509" y="1698675"/>
            <a:ext cx="1978200" cy="48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 b="1">
                <a:solidFill>
                  <a:schemeClr val="dk1"/>
                </a:solidFill>
                <a:latin typeface="Kumbh Sans"/>
                <a:ea typeface="Kumbh Sans"/>
                <a:cs typeface="Kumbh Sans"/>
                <a:sym typeface="Kumbh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19" name="Google Shape;219;p24"/>
          <p:cNvSpPr txBox="1">
            <a:spLocks noGrp="1"/>
          </p:cNvSpPr>
          <p:nvPr>
            <p:ph type="subTitle" idx="6"/>
          </p:nvPr>
        </p:nvSpPr>
        <p:spPr>
          <a:xfrm>
            <a:off x="1996509" y="3132075"/>
            <a:ext cx="1978200" cy="48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 b="1">
                <a:solidFill>
                  <a:schemeClr val="dk1"/>
                </a:solidFill>
                <a:latin typeface="Kumbh Sans"/>
                <a:ea typeface="Kumbh Sans"/>
                <a:cs typeface="Kumbh Sans"/>
                <a:sym typeface="Kumbh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20" name="Google Shape;220;p24"/>
          <p:cNvSpPr txBox="1">
            <a:spLocks noGrp="1"/>
          </p:cNvSpPr>
          <p:nvPr>
            <p:ph type="subTitle" idx="7"/>
          </p:nvPr>
        </p:nvSpPr>
        <p:spPr>
          <a:xfrm>
            <a:off x="5183584" y="1698675"/>
            <a:ext cx="1978200" cy="48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 b="1">
                <a:solidFill>
                  <a:schemeClr val="dk1"/>
                </a:solidFill>
                <a:latin typeface="Kumbh Sans"/>
                <a:ea typeface="Kumbh Sans"/>
                <a:cs typeface="Kumbh Sans"/>
                <a:sym typeface="Kumbh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21" name="Google Shape;221;p24"/>
          <p:cNvSpPr txBox="1">
            <a:spLocks noGrp="1"/>
          </p:cNvSpPr>
          <p:nvPr>
            <p:ph type="subTitle" idx="8"/>
          </p:nvPr>
        </p:nvSpPr>
        <p:spPr>
          <a:xfrm>
            <a:off x="5183584" y="3132075"/>
            <a:ext cx="1978200" cy="48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 b="1">
                <a:solidFill>
                  <a:schemeClr val="dk1"/>
                </a:solidFill>
                <a:latin typeface="Kumbh Sans"/>
                <a:ea typeface="Kumbh Sans"/>
                <a:cs typeface="Kumbh Sans"/>
                <a:sym typeface="Kumbh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222" name="Google Shape;222;p24"/>
          <p:cNvGrpSpPr/>
          <p:nvPr/>
        </p:nvGrpSpPr>
        <p:grpSpPr>
          <a:xfrm>
            <a:off x="-1215588" y="-144050"/>
            <a:ext cx="10490514" cy="5152126"/>
            <a:chOff x="-1215588" y="-144050"/>
            <a:chExt cx="10490514" cy="5152126"/>
          </a:xfrm>
        </p:grpSpPr>
        <p:pic>
          <p:nvPicPr>
            <p:cNvPr id="223" name="Google Shape;223;p2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10800000" flipH="1">
              <a:off x="7710975" y="-144050"/>
              <a:ext cx="1563951" cy="1314726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24000"/>
                </a:srgbClr>
              </a:outerShdw>
            </a:effectLst>
          </p:spPr>
        </p:pic>
        <p:pic>
          <p:nvPicPr>
            <p:cNvPr id="224" name="Google Shape;224;p2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946869" flipH="1">
              <a:off x="-1071558" y="3448536"/>
              <a:ext cx="1913265" cy="1324329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27000"/>
                </a:srgbClr>
              </a:outerShdw>
            </a:effectLst>
          </p:spPr>
        </p:pic>
      </p:grpSp>
      <p:pic>
        <p:nvPicPr>
          <p:cNvPr id="225" name="Google Shape;225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491238">
            <a:off x="8038817" y="4135292"/>
            <a:ext cx="1591475" cy="144577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27000"/>
              </a:srgbClr>
            </a:outerShdw>
          </a:effectLst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Kumbh Sans"/>
              <a:buNone/>
              <a:defRPr sz="3300" b="1">
                <a:solidFill>
                  <a:schemeClr val="dk1"/>
                </a:solidFill>
                <a:latin typeface="Kumbh Sans"/>
                <a:ea typeface="Kumbh Sans"/>
                <a:cs typeface="Kumbh Sans"/>
                <a:sym typeface="Kumbh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umbh Sans"/>
              <a:buNone/>
              <a:defRPr sz="3500" b="1">
                <a:solidFill>
                  <a:schemeClr val="dk1"/>
                </a:solidFill>
                <a:latin typeface="Kumbh Sans"/>
                <a:ea typeface="Kumbh Sans"/>
                <a:cs typeface="Kumbh Sans"/>
                <a:sym typeface="Kumbh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umbh Sans"/>
              <a:buNone/>
              <a:defRPr sz="3500" b="1">
                <a:solidFill>
                  <a:schemeClr val="dk1"/>
                </a:solidFill>
                <a:latin typeface="Kumbh Sans"/>
                <a:ea typeface="Kumbh Sans"/>
                <a:cs typeface="Kumbh Sans"/>
                <a:sym typeface="Kumbh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umbh Sans"/>
              <a:buNone/>
              <a:defRPr sz="3500" b="1">
                <a:solidFill>
                  <a:schemeClr val="dk1"/>
                </a:solidFill>
                <a:latin typeface="Kumbh Sans"/>
                <a:ea typeface="Kumbh Sans"/>
                <a:cs typeface="Kumbh Sans"/>
                <a:sym typeface="Kumbh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umbh Sans"/>
              <a:buNone/>
              <a:defRPr sz="3500" b="1">
                <a:solidFill>
                  <a:schemeClr val="dk1"/>
                </a:solidFill>
                <a:latin typeface="Kumbh Sans"/>
                <a:ea typeface="Kumbh Sans"/>
                <a:cs typeface="Kumbh Sans"/>
                <a:sym typeface="Kumbh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umbh Sans"/>
              <a:buNone/>
              <a:defRPr sz="3500" b="1">
                <a:solidFill>
                  <a:schemeClr val="dk1"/>
                </a:solidFill>
                <a:latin typeface="Kumbh Sans"/>
                <a:ea typeface="Kumbh Sans"/>
                <a:cs typeface="Kumbh Sans"/>
                <a:sym typeface="Kumbh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umbh Sans"/>
              <a:buNone/>
              <a:defRPr sz="3500" b="1">
                <a:solidFill>
                  <a:schemeClr val="dk1"/>
                </a:solidFill>
                <a:latin typeface="Kumbh Sans"/>
                <a:ea typeface="Kumbh Sans"/>
                <a:cs typeface="Kumbh Sans"/>
                <a:sym typeface="Kumbh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umbh Sans"/>
              <a:buNone/>
              <a:defRPr sz="3500" b="1">
                <a:solidFill>
                  <a:schemeClr val="dk1"/>
                </a:solidFill>
                <a:latin typeface="Kumbh Sans"/>
                <a:ea typeface="Kumbh Sans"/>
                <a:cs typeface="Kumbh Sans"/>
                <a:sym typeface="Kumbh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umbh Sans"/>
              <a:buNone/>
              <a:defRPr sz="3500" b="1">
                <a:solidFill>
                  <a:schemeClr val="dk1"/>
                </a:solidFill>
                <a:latin typeface="Kumbh Sans"/>
                <a:ea typeface="Kumbh Sans"/>
                <a:cs typeface="Kumbh Sans"/>
                <a:sym typeface="Kumbh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 Madurai"/>
              <a:buChar char="●"/>
              <a:defRPr>
                <a:solidFill>
                  <a:schemeClr val="dk1"/>
                </a:solidFill>
                <a:latin typeface="Hind Madurai"/>
                <a:ea typeface="Hind Madurai"/>
                <a:cs typeface="Hind Madurai"/>
                <a:sym typeface="Hind Madurai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 Madurai"/>
              <a:buChar char="○"/>
              <a:defRPr>
                <a:solidFill>
                  <a:schemeClr val="dk1"/>
                </a:solidFill>
                <a:latin typeface="Hind Madurai"/>
                <a:ea typeface="Hind Madurai"/>
                <a:cs typeface="Hind Madurai"/>
                <a:sym typeface="Hind Madurai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 Madurai"/>
              <a:buChar char="■"/>
              <a:defRPr>
                <a:solidFill>
                  <a:schemeClr val="dk1"/>
                </a:solidFill>
                <a:latin typeface="Hind Madurai"/>
                <a:ea typeface="Hind Madurai"/>
                <a:cs typeface="Hind Madurai"/>
                <a:sym typeface="Hind Madurai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 Madurai"/>
              <a:buChar char="●"/>
              <a:defRPr>
                <a:solidFill>
                  <a:schemeClr val="dk1"/>
                </a:solidFill>
                <a:latin typeface="Hind Madurai"/>
                <a:ea typeface="Hind Madurai"/>
                <a:cs typeface="Hind Madurai"/>
                <a:sym typeface="Hind Madurai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 Madurai"/>
              <a:buChar char="○"/>
              <a:defRPr>
                <a:solidFill>
                  <a:schemeClr val="dk1"/>
                </a:solidFill>
                <a:latin typeface="Hind Madurai"/>
                <a:ea typeface="Hind Madurai"/>
                <a:cs typeface="Hind Madurai"/>
                <a:sym typeface="Hind Madurai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 Madurai"/>
              <a:buChar char="■"/>
              <a:defRPr>
                <a:solidFill>
                  <a:schemeClr val="dk1"/>
                </a:solidFill>
                <a:latin typeface="Hind Madurai"/>
                <a:ea typeface="Hind Madurai"/>
                <a:cs typeface="Hind Madurai"/>
                <a:sym typeface="Hind Madurai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 Madurai"/>
              <a:buChar char="●"/>
              <a:defRPr>
                <a:solidFill>
                  <a:schemeClr val="dk1"/>
                </a:solidFill>
                <a:latin typeface="Hind Madurai"/>
                <a:ea typeface="Hind Madurai"/>
                <a:cs typeface="Hind Madurai"/>
                <a:sym typeface="Hind Madurai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 Madurai"/>
              <a:buChar char="○"/>
              <a:defRPr>
                <a:solidFill>
                  <a:schemeClr val="dk1"/>
                </a:solidFill>
                <a:latin typeface="Hind Madurai"/>
                <a:ea typeface="Hind Madurai"/>
                <a:cs typeface="Hind Madurai"/>
                <a:sym typeface="Hind Madurai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Hind Madurai"/>
              <a:buChar char="■"/>
              <a:defRPr>
                <a:solidFill>
                  <a:schemeClr val="dk1"/>
                </a:solidFill>
                <a:latin typeface="Hind Madurai"/>
                <a:ea typeface="Hind Madurai"/>
                <a:cs typeface="Hind Madurai"/>
                <a:sym typeface="Hind Madura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4" r:id="rId3"/>
    <p:sldLayoutId id="2147483658" r:id="rId4"/>
    <p:sldLayoutId id="2147483659" r:id="rId5"/>
    <p:sldLayoutId id="2147483660" r:id="rId6"/>
    <p:sldLayoutId id="2147483666" r:id="rId7"/>
    <p:sldLayoutId id="2147483667" r:id="rId8"/>
    <p:sldLayoutId id="2147483670" r:id="rId9"/>
    <p:sldLayoutId id="2147483671" r:id="rId10"/>
    <p:sldLayoutId id="2147483677" r:id="rId11"/>
    <p:sldLayoutId id="2147483678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jpg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2.jp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3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g"/><Relationship Id="rId3" Type="http://schemas.openxmlformats.org/officeDocument/2006/relationships/image" Target="../media/image4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3" name="Google Shape;313;p36"/>
          <p:cNvGrpSpPr/>
          <p:nvPr/>
        </p:nvGrpSpPr>
        <p:grpSpPr>
          <a:xfrm>
            <a:off x="6805399" y="813290"/>
            <a:ext cx="2615384" cy="4147110"/>
            <a:chOff x="6805399" y="813290"/>
            <a:chExt cx="2615384" cy="4147110"/>
          </a:xfrm>
        </p:grpSpPr>
        <p:grpSp>
          <p:nvGrpSpPr>
            <p:cNvPr id="314" name="Google Shape;314;p36"/>
            <p:cNvGrpSpPr/>
            <p:nvPr/>
          </p:nvGrpSpPr>
          <p:grpSpPr>
            <a:xfrm>
              <a:off x="6805399" y="2483126"/>
              <a:ext cx="2189451" cy="2477274"/>
              <a:chOff x="6805399" y="2483126"/>
              <a:chExt cx="2189451" cy="2477274"/>
            </a:xfrm>
          </p:grpSpPr>
          <p:pic>
            <p:nvPicPr>
              <p:cNvPr id="315" name="Google Shape;315;p36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 rot="-3837203" flipH="1">
                <a:off x="7062529" y="3231292"/>
                <a:ext cx="1466142" cy="1487715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7150" dist="19050" dir="5400000" algn="bl" rotWithShape="0">
                  <a:srgbClr val="000000">
                    <a:alpha val="25000"/>
                  </a:srgbClr>
                </a:outerShdw>
              </a:effectLst>
            </p:spPr>
          </p:pic>
          <p:pic>
            <p:nvPicPr>
              <p:cNvPr id="316" name="Google Shape;316;p36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 rot="4115103" flipH="1">
                <a:off x="7216789" y="2702963"/>
                <a:ext cx="1538633" cy="1563662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7150" dist="19050" dir="5400000" algn="bl" rotWithShape="0">
                  <a:srgbClr val="000000">
                    <a:alpha val="25000"/>
                  </a:srgbClr>
                </a:outerShdw>
              </a:effectLst>
            </p:spPr>
          </p:pic>
        </p:grpSp>
        <p:pic>
          <p:nvPicPr>
            <p:cNvPr id="317" name="Google Shape;317;p3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-1978976">
              <a:off x="7577626" y="1196503"/>
              <a:ext cx="1706284" cy="100800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25000"/>
                </a:srgbClr>
              </a:outerShdw>
            </a:effectLst>
          </p:spPr>
        </p:pic>
      </p:grpSp>
      <p:sp>
        <p:nvSpPr>
          <p:cNvPr id="318" name="Google Shape;318;p36"/>
          <p:cNvSpPr txBox="1">
            <a:spLocks noGrp="1"/>
          </p:cNvSpPr>
          <p:nvPr>
            <p:ph type="ctrTitle"/>
          </p:nvPr>
        </p:nvSpPr>
        <p:spPr>
          <a:xfrm>
            <a:off x="713225" y="655831"/>
            <a:ext cx="4026600" cy="252794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Air Quality Analysis </a:t>
            </a:r>
            <a:endParaRPr dirty="0"/>
          </a:p>
        </p:txBody>
      </p:sp>
      <p:sp>
        <p:nvSpPr>
          <p:cNvPr id="319" name="Google Shape;319;p36"/>
          <p:cNvSpPr txBox="1">
            <a:spLocks noGrp="1"/>
          </p:cNvSpPr>
          <p:nvPr>
            <p:ph type="subTitle" idx="1"/>
          </p:nvPr>
        </p:nvSpPr>
        <p:spPr>
          <a:xfrm>
            <a:off x="713225" y="3183775"/>
            <a:ext cx="4026600" cy="71587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b="1" dirty="0"/>
              <a:t>A Data-Driven Analysis Using Weather and Pollution Data</a:t>
            </a:r>
          </a:p>
        </p:txBody>
      </p:sp>
      <p:pic>
        <p:nvPicPr>
          <p:cNvPr id="320" name="Google Shape;320;p36"/>
          <p:cNvPicPr preferRelativeResize="0">
            <a:picLocks noGrp="1"/>
          </p:cNvPicPr>
          <p:nvPr>
            <p:ph type="pic" idx="2"/>
          </p:nvPr>
        </p:nvPicPr>
        <p:blipFill>
          <a:blip r:embed="rId6"/>
          <a:stretch>
            <a:fillRect/>
          </a:stretch>
        </p:blipFill>
        <p:spPr>
          <a:xfrm>
            <a:off x="4246600" y="183102"/>
            <a:ext cx="4026600" cy="3989523"/>
          </a:xfrm>
          <a:prstGeom prst="ellipse">
            <a:avLst/>
          </a:prstGeom>
        </p:spPr>
      </p:pic>
      <p:pic>
        <p:nvPicPr>
          <p:cNvPr id="321" name="Google Shape;321;p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4168533">
            <a:off x="1300680" y="640616"/>
            <a:ext cx="398990" cy="622268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25000"/>
              </a:srgbClr>
            </a:outerShdw>
          </a:effec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46"/>
          <p:cNvSpPr txBox="1">
            <a:spLocks noGrp="1"/>
          </p:cNvSpPr>
          <p:nvPr>
            <p:ph type="subTitle" idx="2"/>
          </p:nvPr>
        </p:nvSpPr>
        <p:spPr>
          <a:xfrm>
            <a:off x="3353236" y="2054348"/>
            <a:ext cx="2204412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10000"/>
          </a:bodyPr>
          <a:lstStyle/>
          <a:p>
            <a:pPr algn="just"/>
            <a:r>
              <a:rPr lang="en-GB" b="1" dirty="0"/>
              <a:t>Los Angeles stands out</a:t>
            </a:r>
            <a:r>
              <a:rPr lang="en-GB" dirty="0"/>
              <a:t> as a serious concern</a:t>
            </a:r>
          </a:p>
        </p:txBody>
      </p:sp>
      <p:sp>
        <p:nvSpPr>
          <p:cNvPr id="492" name="Google Shape;492;p46"/>
          <p:cNvSpPr txBox="1">
            <a:spLocks noGrp="1"/>
          </p:cNvSpPr>
          <p:nvPr>
            <p:ph type="subTitle" idx="5"/>
          </p:nvPr>
        </p:nvSpPr>
        <p:spPr>
          <a:xfrm>
            <a:off x="5821584" y="2054348"/>
            <a:ext cx="2205913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10000"/>
          </a:bodyPr>
          <a:lstStyle/>
          <a:p>
            <a:r>
              <a:rPr lang="en-GB" b="1" dirty="0"/>
              <a:t>Sacramento excels</a:t>
            </a:r>
            <a:r>
              <a:rPr lang="en-GB" dirty="0"/>
              <a:t> in PM2.5 control (3.0 µg/m³)</a:t>
            </a:r>
          </a:p>
        </p:txBody>
      </p:sp>
      <p:sp>
        <p:nvSpPr>
          <p:cNvPr id="493" name="Google Shape;493;p4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               Key takeaways</a:t>
            </a:r>
            <a:endParaRPr dirty="0"/>
          </a:p>
        </p:txBody>
      </p:sp>
      <p:sp>
        <p:nvSpPr>
          <p:cNvPr id="494" name="Google Shape;494;p46"/>
          <p:cNvSpPr txBox="1">
            <a:spLocks noGrp="1"/>
          </p:cNvSpPr>
          <p:nvPr>
            <p:ph type="subTitle" idx="1"/>
          </p:nvPr>
        </p:nvSpPr>
        <p:spPr>
          <a:xfrm>
            <a:off x="720000" y="2002903"/>
            <a:ext cx="2141588" cy="51740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GB" sz="1100" b="1" dirty="0"/>
              <a:t>Pollution isn't predictable</a:t>
            </a:r>
            <a:r>
              <a:rPr lang="en-GB" sz="1100" dirty="0"/>
              <a:t> by location or temperature</a:t>
            </a:r>
          </a:p>
        </p:txBody>
      </p:sp>
      <p:sp>
        <p:nvSpPr>
          <p:cNvPr id="495" name="Google Shape;495;p46"/>
          <p:cNvSpPr txBox="1">
            <a:spLocks noGrp="1"/>
          </p:cNvSpPr>
          <p:nvPr>
            <p:ph type="subTitle" idx="3"/>
          </p:nvPr>
        </p:nvSpPr>
        <p:spPr>
          <a:xfrm>
            <a:off x="439271" y="3484523"/>
            <a:ext cx="2648529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b="1" dirty="0"/>
              <a:t>60-day consistency</a:t>
            </a:r>
            <a:r>
              <a:rPr lang="en-GB" dirty="0"/>
              <a:t> shows reliable patterns, not anomalies</a:t>
            </a:r>
          </a:p>
        </p:txBody>
      </p:sp>
      <p:sp>
        <p:nvSpPr>
          <p:cNvPr id="496" name="Google Shape;496;p46"/>
          <p:cNvSpPr txBox="1">
            <a:spLocks noGrp="1"/>
          </p:cNvSpPr>
          <p:nvPr>
            <p:ph type="subTitle" idx="4"/>
          </p:nvPr>
        </p:nvSpPr>
        <p:spPr>
          <a:xfrm>
            <a:off x="5768328" y="3484523"/>
            <a:ext cx="2312424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b="1" dirty="0"/>
              <a:t>Multiple factors</a:t>
            </a:r>
            <a:r>
              <a:rPr lang="en-GB" dirty="0"/>
              <a:t> beyond temperature affect air quality</a:t>
            </a:r>
          </a:p>
        </p:txBody>
      </p:sp>
      <p:pic>
        <p:nvPicPr>
          <p:cNvPr id="504" name="Google Shape;504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782022">
            <a:off x="8263966" y="981484"/>
            <a:ext cx="491922" cy="76723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25000"/>
              </a:srgbClr>
            </a:outerShdw>
          </a:effec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48"/>
          <p:cNvSpPr txBox="1">
            <a:spLocks noGrp="1"/>
          </p:cNvSpPr>
          <p:nvPr>
            <p:ph type="subTitle" idx="1"/>
          </p:nvPr>
        </p:nvSpPr>
        <p:spPr>
          <a:xfrm>
            <a:off x="1432500" y="950259"/>
            <a:ext cx="3417406" cy="353741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GB" sz="1400" b="1" dirty="0"/>
              <a:t>Future Analysis Directions</a:t>
            </a:r>
          </a:p>
          <a:p>
            <a:r>
              <a:rPr lang="en-GB" sz="1400" b="1" dirty="0"/>
              <a:t>Immediate Actions:</a:t>
            </a:r>
          </a:p>
          <a:p>
            <a:endParaRPr lang="en-GB" sz="1400" dirty="0"/>
          </a:p>
          <a:p>
            <a:pPr>
              <a:buFont typeface="Arial" panose="020B0604020202020204" pitchFamily="34" charset="0"/>
              <a:buChar char="•"/>
            </a:pPr>
            <a:r>
              <a:rPr lang="en-GB" sz="1400" dirty="0"/>
              <a:t>Investigate LA's unique pollution sources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400" dirty="0"/>
              <a:t>Study Sacramento's successful PM2.5 management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400" dirty="0"/>
              <a:t>Expand to more cities and longer timeframes</a:t>
            </a:r>
          </a:p>
          <a:p>
            <a:endParaRPr lang="en-GB" sz="1400" dirty="0"/>
          </a:p>
          <a:p>
            <a:r>
              <a:rPr lang="en-GB" sz="1400" b="1" dirty="0"/>
              <a:t>Advanced Analysis:</a:t>
            </a:r>
          </a:p>
          <a:p>
            <a:endParaRPr lang="en-GB" sz="1400" dirty="0"/>
          </a:p>
          <a:p>
            <a:pPr>
              <a:buFont typeface="Arial" panose="020B0604020202020204" pitchFamily="34" charset="0"/>
              <a:buChar char="•"/>
            </a:pPr>
            <a:r>
              <a:rPr lang="en-GB" sz="1400" dirty="0"/>
              <a:t>Weather pattern correlation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400" dirty="0"/>
              <a:t>Economic/industrial factors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400" dirty="0"/>
              <a:t>Seasonal variation study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400" dirty="0"/>
              <a:t>Policy effectiveness assessment</a:t>
            </a:r>
          </a:p>
        </p:txBody>
      </p:sp>
      <p:pic>
        <p:nvPicPr>
          <p:cNvPr id="523" name="Google Shape;523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4168533">
            <a:off x="4650411" y="461322"/>
            <a:ext cx="398990" cy="622268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25000"/>
              </a:srgbClr>
            </a:outerShdw>
          </a:effec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3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Arphaxad Nguka</a:t>
            </a:r>
            <a:endParaRPr dirty="0"/>
          </a:p>
        </p:txBody>
      </p:sp>
      <p:sp>
        <p:nvSpPr>
          <p:cNvPr id="337" name="Google Shape;337;p38"/>
          <p:cNvSpPr txBox="1">
            <a:spLocks noGrp="1"/>
          </p:cNvSpPr>
          <p:nvPr>
            <p:ph type="subTitle" idx="3"/>
          </p:nvPr>
        </p:nvSpPr>
        <p:spPr>
          <a:xfrm>
            <a:off x="720000" y="3850400"/>
            <a:ext cx="2305500" cy="62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>
                <a:solidFill>
                  <a:srgbClr val="666666"/>
                </a:solidFill>
              </a:rPr>
              <a:t>Baseline Conditions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>
                <a:solidFill>
                  <a:srgbClr val="666666"/>
                </a:solidFill>
              </a:rPr>
              <a:t>Pollution  comparisons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rgbClr val="666666"/>
              </a:solidFill>
            </a:endParaRPr>
          </a:p>
        </p:txBody>
      </p:sp>
      <p:sp>
        <p:nvSpPr>
          <p:cNvPr id="338" name="Google Shape;338;p38"/>
          <p:cNvSpPr txBox="1">
            <a:spLocks noGrp="1"/>
          </p:cNvSpPr>
          <p:nvPr>
            <p:ph type="subTitle" idx="1"/>
          </p:nvPr>
        </p:nvSpPr>
        <p:spPr>
          <a:xfrm>
            <a:off x="720000" y="2189575"/>
            <a:ext cx="2305500" cy="62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Situation/Problem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  Case Assessment</a:t>
            </a:r>
            <a:endParaRPr dirty="0"/>
          </a:p>
        </p:txBody>
      </p:sp>
      <p:sp>
        <p:nvSpPr>
          <p:cNvPr id="339" name="Google Shape;339;p38"/>
          <p:cNvSpPr txBox="1">
            <a:spLocks noGrp="1"/>
          </p:cNvSpPr>
          <p:nvPr>
            <p:ph type="subTitle" idx="2"/>
          </p:nvPr>
        </p:nvSpPr>
        <p:spPr>
          <a:xfrm>
            <a:off x="3419271" y="2189575"/>
            <a:ext cx="2305500" cy="62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driven solutions</a:t>
            </a:r>
            <a:endParaRPr dirty="0"/>
          </a:p>
        </p:txBody>
      </p:sp>
      <p:sp>
        <p:nvSpPr>
          <p:cNvPr id="340" name="Google Shape;340;p38"/>
          <p:cNvSpPr txBox="1">
            <a:spLocks noGrp="1"/>
          </p:cNvSpPr>
          <p:nvPr>
            <p:ph type="subTitle" idx="4"/>
          </p:nvPr>
        </p:nvSpPr>
        <p:spPr>
          <a:xfrm>
            <a:off x="3419271" y="3850400"/>
            <a:ext cx="2305500" cy="62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Clustering weather regimes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Air Quality Prediction</a:t>
            </a:r>
            <a:endParaRPr dirty="0"/>
          </a:p>
        </p:txBody>
      </p:sp>
      <p:sp>
        <p:nvSpPr>
          <p:cNvPr id="341" name="Google Shape;341;p38"/>
          <p:cNvSpPr txBox="1">
            <a:spLocks noGrp="1"/>
          </p:cNvSpPr>
          <p:nvPr>
            <p:ph type="subTitle" idx="5"/>
          </p:nvPr>
        </p:nvSpPr>
        <p:spPr>
          <a:xfrm>
            <a:off x="6118549" y="2189574"/>
            <a:ext cx="2305500" cy="79387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GB" sz="1200" dirty="0"/>
              <a:t>Monitoring, explanatory analytics, and predictive modelling to support environmental decision-</a:t>
            </a:r>
            <a:r>
              <a:rPr lang="en-GB" dirty="0"/>
              <a:t>making</a:t>
            </a:r>
            <a:endParaRPr dirty="0"/>
          </a:p>
        </p:txBody>
      </p:sp>
      <p:sp>
        <p:nvSpPr>
          <p:cNvPr id="342" name="Google Shape;342;p38"/>
          <p:cNvSpPr txBox="1">
            <a:spLocks noGrp="1"/>
          </p:cNvSpPr>
          <p:nvPr>
            <p:ph type="subTitle" idx="6"/>
          </p:nvPr>
        </p:nvSpPr>
        <p:spPr>
          <a:xfrm>
            <a:off x="6118549" y="3850399"/>
            <a:ext cx="2305500" cy="10671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GB" i="1" dirty="0">
                <a:solidFill>
                  <a:srgbClr val="0D0D0D"/>
                </a:solidFill>
                <a:latin typeface="ui-sans-serif"/>
              </a:rPr>
              <a:t>Actionable insights, enabling environmental monitoring, risk assessment, and data-driven decision- making</a:t>
            </a:r>
            <a:endParaRPr dirty="0"/>
          </a:p>
        </p:txBody>
      </p:sp>
      <p:sp>
        <p:nvSpPr>
          <p:cNvPr id="343" name="Google Shape;343;p38"/>
          <p:cNvSpPr txBox="1">
            <a:spLocks noGrp="1"/>
          </p:cNvSpPr>
          <p:nvPr>
            <p:ph type="title" idx="7"/>
          </p:nvPr>
        </p:nvSpPr>
        <p:spPr>
          <a:xfrm>
            <a:off x="720000" y="1322597"/>
            <a:ext cx="734700" cy="62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44" name="Google Shape;344;p38"/>
          <p:cNvSpPr txBox="1">
            <a:spLocks noGrp="1"/>
          </p:cNvSpPr>
          <p:nvPr>
            <p:ph type="title" idx="8"/>
          </p:nvPr>
        </p:nvSpPr>
        <p:spPr>
          <a:xfrm>
            <a:off x="720000" y="2983454"/>
            <a:ext cx="734700" cy="62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345" name="Google Shape;345;p38"/>
          <p:cNvSpPr txBox="1">
            <a:spLocks noGrp="1"/>
          </p:cNvSpPr>
          <p:nvPr>
            <p:ph type="title" idx="9"/>
          </p:nvPr>
        </p:nvSpPr>
        <p:spPr>
          <a:xfrm>
            <a:off x="3419271" y="1322597"/>
            <a:ext cx="734700" cy="62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46" name="Google Shape;346;p38"/>
          <p:cNvSpPr txBox="1">
            <a:spLocks noGrp="1"/>
          </p:cNvSpPr>
          <p:nvPr>
            <p:ph type="title" idx="13"/>
          </p:nvPr>
        </p:nvSpPr>
        <p:spPr>
          <a:xfrm>
            <a:off x="3419271" y="2983454"/>
            <a:ext cx="734700" cy="62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347" name="Google Shape;347;p38"/>
          <p:cNvSpPr txBox="1">
            <a:spLocks noGrp="1"/>
          </p:cNvSpPr>
          <p:nvPr>
            <p:ph type="title" idx="14"/>
          </p:nvPr>
        </p:nvSpPr>
        <p:spPr>
          <a:xfrm>
            <a:off x="6118549" y="1322597"/>
            <a:ext cx="734700" cy="62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348" name="Google Shape;348;p38"/>
          <p:cNvSpPr txBox="1">
            <a:spLocks noGrp="1"/>
          </p:cNvSpPr>
          <p:nvPr>
            <p:ph type="title" idx="15"/>
          </p:nvPr>
        </p:nvSpPr>
        <p:spPr>
          <a:xfrm>
            <a:off x="6118549" y="2983454"/>
            <a:ext cx="734700" cy="62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349" name="Google Shape;349;p38"/>
          <p:cNvSpPr txBox="1">
            <a:spLocks noGrp="1"/>
          </p:cNvSpPr>
          <p:nvPr>
            <p:ph type="subTitle" idx="16"/>
          </p:nvPr>
        </p:nvSpPr>
        <p:spPr>
          <a:xfrm>
            <a:off x="720000" y="1843850"/>
            <a:ext cx="2305500" cy="48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sp>
        <p:nvSpPr>
          <p:cNvPr id="350" name="Google Shape;350;p38"/>
          <p:cNvSpPr txBox="1">
            <a:spLocks noGrp="1"/>
          </p:cNvSpPr>
          <p:nvPr>
            <p:ph type="subTitle" idx="17"/>
          </p:nvPr>
        </p:nvSpPr>
        <p:spPr>
          <a:xfrm>
            <a:off x="3419271" y="1843850"/>
            <a:ext cx="2305500" cy="48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77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Executive summary</a:t>
            </a:r>
            <a:endParaRPr dirty="0"/>
          </a:p>
        </p:txBody>
      </p:sp>
      <p:sp>
        <p:nvSpPr>
          <p:cNvPr id="351" name="Google Shape;351;p38"/>
          <p:cNvSpPr txBox="1">
            <a:spLocks noGrp="1"/>
          </p:cNvSpPr>
          <p:nvPr>
            <p:ph type="subTitle" idx="18"/>
          </p:nvPr>
        </p:nvSpPr>
        <p:spPr>
          <a:xfrm>
            <a:off x="6118549" y="1843850"/>
            <a:ext cx="2305500" cy="48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Objectives</a:t>
            </a:r>
            <a:endParaRPr dirty="0"/>
          </a:p>
        </p:txBody>
      </p:sp>
      <p:sp>
        <p:nvSpPr>
          <p:cNvPr id="352" name="Google Shape;352;p38"/>
          <p:cNvSpPr txBox="1">
            <a:spLocks noGrp="1"/>
          </p:cNvSpPr>
          <p:nvPr>
            <p:ph type="subTitle" idx="19"/>
          </p:nvPr>
        </p:nvSpPr>
        <p:spPr>
          <a:xfrm>
            <a:off x="720000" y="3504725"/>
            <a:ext cx="2305500" cy="48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Monitoring AQI</a:t>
            </a:r>
            <a:endParaRPr/>
          </a:p>
        </p:txBody>
      </p:sp>
      <p:sp>
        <p:nvSpPr>
          <p:cNvPr id="353" name="Google Shape;353;p38"/>
          <p:cNvSpPr txBox="1">
            <a:spLocks noGrp="1"/>
          </p:cNvSpPr>
          <p:nvPr>
            <p:ph type="subTitle" idx="20"/>
          </p:nvPr>
        </p:nvSpPr>
        <p:spPr>
          <a:xfrm>
            <a:off x="3419271" y="3504725"/>
            <a:ext cx="2305500" cy="48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Prediction</a:t>
            </a:r>
            <a:endParaRPr dirty="0"/>
          </a:p>
        </p:txBody>
      </p:sp>
      <p:sp>
        <p:nvSpPr>
          <p:cNvPr id="354" name="Google Shape;354;p38"/>
          <p:cNvSpPr txBox="1">
            <a:spLocks noGrp="1"/>
          </p:cNvSpPr>
          <p:nvPr>
            <p:ph type="subTitle" idx="21"/>
          </p:nvPr>
        </p:nvSpPr>
        <p:spPr>
          <a:xfrm>
            <a:off x="6118549" y="3504725"/>
            <a:ext cx="2305500" cy="48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pic>
        <p:nvPicPr>
          <p:cNvPr id="355" name="Google Shape;35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782022">
            <a:off x="5701440" y="129284"/>
            <a:ext cx="491922" cy="76723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25000"/>
              </a:srgbClr>
            </a:outerShdw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40"/>
          <p:cNvSpPr txBox="1">
            <a:spLocks noGrp="1"/>
          </p:cNvSpPr>
          <p:nvPr>
            <p:ph type="title"/>
          </p:nvPr>
        </p:nvSpPr>
        <p:spPr>
          <a:xfrm>
            <a:off x="720000" y="1982625"/>
            <a:ext cx="37029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372" name="Google Shape;372;p40"/>
          <p:cNvSpPr txBox="1">
            <a:spLocks noGrp="1"/>
          </p:cNvSpPr>
          <p:nvPr>
            <p:ph type="title" idx="2"/>
          </p:nvPr>
        </p:nvSpPr>
        <p:spPr>
          <a:xfrm>
            <a:off x="720000" y="1013275"/>
            <a:ext cx="1109400" cy="103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73" name="Google Shape;373;p40"/>
          <p:cNvSpPr txBox="1">
            <a:spLocks noGrp="1"/>
          </p:cNvSpPr>
          <p:nvPr>
            <p:ph type="subTitle" idx="1"/>
          </p:nvPr>
        </p:nvSpPr>
        <p:spPr>
          <a:xfrm>
            <a:off x="720000" y="2735350"/>
            <a:ext cx="2436300" cy="64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sz="1000" b="1" dirty="0"/>
              <a:t>Business Problem / Situation</a:t>
            </a:r>
            <a:endParaRPr lang="en-GB" sz="1000" dirty="0"/>
          </a:p>
        </p:txBody>
      </p:sp>
      <p:pic>
        <p:nvPicPr>
          <p:cNvPr id="374" name="Google Shape;37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79774" y="374600"/>
            <a:ext cx="2069325" cy="188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4168533">
            <a:off x="3914455" y="3203941"/>
            <a:ext cx="398990" cy="622268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25000"/>
              </a:srgbClr>
            </a:outerShdw>
          </a:effectLst>
        </p:spPr>
      </p:pic>
      <p:pic>
        <p:nvPicPr>
          <p:cNvPr id="376" name="Google Shape;376;p40"/>
          <p:cNvPicPr preferRelativeResize="0">
            <a:picLocks noGrp="1"/>
          </p:cNvPicPr>
          <p:nvPr>
            <p:ph type="pic" idx="3"/>
          </p:nvPr>
        </p:nvPicPr>
        <p:blipFill>
          <a:blip r:embed="rId5"/>
          <a:stretch>
            <a:fillRect/>
          </a:stretch>
        </p:blipFill>
        <p:spPr>
          <a:xfrm>
            <a:off x="4286274" y="971025"/>
            <a:ext cx="4000524" cy="3201600"/>
          </a:xfrm>
          <a:prstGeom prst="ellipse">
            <a:avLst/>
          </a:prstGeom>
        </p:spPr>
      </p:pic>
      <p:pic>
        <p:nvPicPr>
          <p:cNvPr id="377" name="Google Shape;377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330475">
            <a:off x="7296969" y="3237513"/>
            <a:ext cx="1708214" cy="118239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25000"/>
              </a:srgbClr>
            </a:outerShdw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41"/>
          <p:cNvSpPr txBox="1">
            <a:spLocks noGrp="1"/>
          </p:cNvSpPr>
          <p:nvPr>
            <p:ph type="subTitle" idx="1"/>
          </p:nvPr>
        </p:nvSpPr>
        <p:spPr>
          <a:xfrm>
            <a:off x="2850777" y="304050"/>
            <a:ext cx="3571200" cy="22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endParaRPr lang="en-GB" dirty="0"/>
          </a:p>
          <a:p>
            <a:pPr marL="0" lvl="0" indent="0"/>
            <a:endParaRPr dirty="0"/>
          </a:p>
        </p:txBody>
      </p:sp>
      <p:sp>
        <p:nvSpPr>
          <p:cNvPr id="384" name="Google Shape;384;p41"/>
          <p:cNvSpPr txBox="1">
            <a:spLocks noGrp="1"/>
          </p:cNvSpPr>
          <p:nvPr>
            <p:ph type="subTitle" idx="2"/>
          </p:nvPr>
        </p:nvSpPr>
        <p:spPr>
          <a:xfrm>
            <a:off x="134469" y="134471"/>
            <a:ext cx="7109013" cy="493244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 algn="just"/>
            <a:endParaRPr lang="en-GB" dirty="0"/>
          </a:p>
          <a:p>
            <a:r>
              <a:rPr lang="en-GB" b="1" dirty="0"/>
              <a:t>EXECUTIVE SUMMARY</a:t>
            </a:r>
          </a:p>
          <a:p>
            <a:endParaRPr lang="en-GB" b="1" dirty="0"/>
          </a:p>
          <a:p>
            <a:r>
              <a:rPr lang="en-GB" b="1" dirty="0"/>
              <a:t>Key Findings at a Glance</a:t>
            </a:r>
          </a:p>
          <a:p>
            <a:endParaRPr lang="en-GB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/>
              <a:t>Los Angeles</a:t>
            </a:r>
            <a:r>
              <a:rPr lang="en-GB" dirty="0"/>
              <a:t> has the </a:t>
            </a:r>
            <a:r>
              <a:rPr lang="en-GB" b="1" dirty="0"/>
              <a:t>worst air quality</a:t>
            </a:r>
            <a:r>
              <a:rPr lang="en-GB" dirty="0"/>
              <a:t> (AQI: 80.2)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/>
              <a:t>Cleveland</a:t>
            </a:r>
            <a:r>
              <a:rPr lang="en-GB" dirty="0"/>
              <a:t> has the </a:t>
            </a:r>
            <a:r>
              <a:rPr lang="en-GB" b="1" dirty="0"/>
              <a:t>best air quality</a:t>
            </a:r>
            <a:r>
              <a:rPr lang="en-GB" dirty="0"/>
              <a:t> (AQI: 35.4)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/>
              <a:t>2.3x difference</a:t>
            </a:r>
            <a:r>
              <a:rPr lang="en-GB" dirty="0"/>
              <a:t> in pollution levels between highest and lowest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All cities have </a:t>
            </a:r>
            <a:r>
              <a:rPr lang="en-GB" b="1" dirty="0"/>
              <a:t>60 days</a:t>
            </a:r>
            <a:r>
              <a:rPr lang="en-GB" dirty="0"/>
              <a:t> of consistent data collection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/>
              <a:t>Temperature varies widely</a:t>
            </a:r>
            <a:r>
              <a:rPr lang="en-GB" dirty="0"/>
              <a:t> (-0.2°C to 16.9°C)</a:t>
            </a:r>
          </a:p>
        </p:txBody>
      </p:sp>
      <p:pic>
        <p:nvPicPr>
          <p:cNvPr id="385" name="Google Shape;38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782022">
            <a:off x="7688215" y="846534"/>
            <a:ext cx="491922" cy="76723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2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33278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41"/>
          <p:cNvSpPr txBox="1">
            <a:spLocks noGrp="1"/>
          </p:cNvSpPr>
          <p:nvPr>
            <p:ph type="subTitle" idx="1"/>
          </p:nvPr>
        </p:nvSpPr>
        <p:spPr>
          <a:xfrm>
            <a:off x="4572000" y="2799216"/>
            <a:ext cx="3571200" cy="22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endParaRPr lang="en-GB" dirty="0"/>
          </a:p>
          <a:p>
            <a:pPr marL="0" lvl="0" indent="0"/>
            <a:endParaRPr lang="en-GB" dirty="0"/>
          </a:p>
          <a:p>
            <a:pPr marL="0" lvl="0" indent="0"/>
            <a:r>
              <a:rPr lang="en-GB" dirty="0"/>
              <a:t>There is a need for an evidence-based understanding of the weather's influence on air quality. </a:t>
            </a:r>
            <a:r>
              <a:rPr lang="en" dirty="0"/>
              <a:t> </a:t>
            </a:r>
          </a:p>
          <a:p>
            <a:pPr marL="0" lvl="0" indent="0"/>
            <a:endParaRPr lang="en" dirty="0"/>
          </a:p>
          <a:p>
            <a:pPr marL="0" indent="0"/>
            <a:r>
              <a:rPr lang="en-GB" dirty="0"/>
              <a:t>Clear,</a:t>
            </a:r>
            <a:r>
              <a:rPr lang="en" dirty="0"/>
              <a:t> </a:t>
            </a:r>
            <a:r>
              <a:rPr lang="en-GB" dirty="0"/>
              <a:t>interpretable dashboards that translate environmental data into </a:t>
            </a:r>
            <a:r>
              <a:rPr lang="en-GB" b="1" dirty="0"/>
              <a:t>operational decisions</a:t>
            </a:r>
            <a:endParaRPr lang="en-GB" dirty="0"/>
          </a:p>
          <a:p>
            <a:pPr marL="0" lvl="0" indent="0"/>
            <a:endParaRPr dirty="0"/>
          </a:p>
        </p:txBody>
      </p:sp>
      <p:sp>
        <p:nvSpPr>
          <p:cNvPr id="384" name="Google Shape;384;p41"/>
          <p:cNvSpPr txBox="1">
            <a:spLocks noGrp="1"/>
          </p:cNvSpPr>
          <p:nvPr>
            <p:ph type="subTitle" idx="2"/>
          </p:nvPr>
        </p:nvSpPr>
        <p:spPr>
          <a:xfrm>
            <a:off x="134470" y="2799216"/>
            <a:ext cx="4183624" cy="22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 algn="just"/>
            <a:endParaRPr lang="en-GB" dirty="0"/>
          </a:p>
          <a:p>
            <a:pPr marL="139700" indent="0" algn="just"/>
            <a:r>
              <a:rPr lang="en-GB" dirty="0"/>
              <a:t>Air pollution poses increasing risks to public health, urban productivity, and regulatory compliance.</a:t>
            </a:r>
          </a:p>
          <a:p>
            <a:pPr marL="139700" indent="0" algn="just"/>
            <a:endParaRPr lang="en-GB" dirty="0"/>
          </a:p>
          <a:p>
            <a:pPr algn="just"/>
            <a:r>
              <a:rPr lang="en-GB" dirty="0"/>
              <a:t>Organisations of concern are responsible for: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GB" dirty="0"/>
              <a:t> Environmental regulation, 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GB" dirty="0"/>
              <a:t> Urban planning, </a:t>
            </a:r>
          </a:p>
          <a:p>
            <a:pPr marL="425450" indent="-285750" algn="just">
              <a:buFont typeface="Arial" panose="020B0604020202020204" pitchFamily="34" charset="0"/>
              <a:buChar char="•"/>
            </a:pPr>
            <a:r>
              <a:rPr lang="en-GB" dirty="0"/>
              <a:t>  Public health, and </a:t>
            </a:r>
          </a:p>
          <a:p>
            <a:pPr marL="425450" indent="-285750" algn="just">
              <a:buFont typeface="Arial" panose="020B0604020202020204" pitchFamily="34" charset="0"/>
              <a:buChar char="•"/>
            </a:pPr>
            <a:r>
              <a:rPr lang="en-GB" dirty="0"/>
              <a:t>  Infrastructure operations </a:t>
            </a:r>
          </a:p>
        </p:txBody>
      </p:sp>
      <p:pic>
        <p:nvPicPr>
          <p:cNvPr id="385" name="Google Shape;38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782022">
            <a:off x="7688215" y="846534"/>
            <a:ext cx="491922" cy="76723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2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D035A35-5D69-A94E-B172-DF146D69E1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76584"/>
            <a:ext cx="8919882" cy="291762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43"/>
          <p:cNvSpPr/>
          <p:nvPr/>
        </p:nvSpPr>
        <p:spPr>
          <a:xfrm>
            <a:off x="5094454" y="1771875"/>
            <a:ext cx="631500" cy="63150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402" name="Google Shape;402;p43"/>
          <p:cNvSpPr/>
          <p:nvPr/>
        </p:nvSpPr>
        <p:spPr>
          <a:xfrm>
            <a:off x="1545435" y="1713079"/>
            <a:ext cx="631500" cy="63150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403" name="Google Shape;403;p43"/>
          <p:cNvSpPr txBox="1">
            <a:spLocks noGrp="1"/>
          </p:cNvSpPr>
          <p:nvPr>
            <p:ph type="title"/>
          </p:nvPr>
        </p:nvSpPr>
        <p:spPr>
          <a:xfrm>
            <a:off x="340660" y="445025"/>
            <a:ext cx="347830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Monitoring and Situational Awareness</a:t>
            </a:r>
            <a:endParaRPr dirty="0"/>
          </a:p>
        </p:txBody>
      </p:sp>
      <p:sp>
        <p:nvSpPr>
          <p:cNvPr id="404" name="Google Shape;404;p43"/>
          <p:cNvSpPr txBox="1">
            <a:spLocks noGrp="1"/>
          </p:cNvSpPr>
          <p:nvPr>
            <p:ph type="subTitle" idx="1"/>
          </p:nvPr>
        </p:nvSpPr>
        <p:spPr>
          <a:xfrm>
            <a:off x="4994675" y="2929597"/>
            <a:ext cx="2921160" cy="14955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Weather forecast variables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GB" dirty="0"/>
              <a:t>Temperature, 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GB" dirty="0"/>
              <a:t>relative humidity,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GB" dirty="0"/>
              <a:t>Precipitation, 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GB" dirty="0"/>
              <a:t>wind speed and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GB" dirty="0"/>
              <a:t> surface pressure</a:t>
            </a:r>
            <a:endParaRPr dirty="0"/>
          </a:p>
        </p:txBody>
      </p:sp>
      <p:sp>
        <p:nvSpPr>
          <p:cNvPr id="405" name="Google Shape;405;p43"/>
          <p:cNvSpPr txBox="1">
            <a:spLocks noGrp="1"/>
          </p:cNvSpPr>
          <p:nvPr>
            <p:ph type="subTitle" idx="2"/>
          </p:nvPr>
        </p:nvSpPr>
        <p:spPr>
          <a:xfrm>
            <a:off x="259976" y="2929597"/>
            <a:ext cx="2294965" cy="209960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Air quality parameters</a:t>
            </a:r>
          </a:p>
          <a:p>
            <a:r>
              <a:rPr lang="en-GB" dirty="0"/>
              <a:t>pm2_5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Carbon monoxide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Sulphur dioxide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ozone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USA AQI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Carbon dioxide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Nitrogen dioxide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06" name="Google Shape;406;p43"/>
          <p:cNvSpPr txBox="1">
            <a:spLocks noGrp="1"/>
          </p:cNvSpPr>
          <p:nvPr>
            <p:ph type="subTitle" idx="3"/>
          </p:nvPr>
        </p:nvSpPr>
        <p:spPr>
          <a:xfrm>
            <a:off x="2249119" y="2125675"/>
            <a:ext cx="174664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6 Cities</a:t>
            </a:r>
          </a:p>
        </p:txBody>
      </p:sp>
      <p:sp>
        <p:nvSpPr>
          <p:cNvPr id="407" name="Google Shape;407;p43"/>
          <p:cNvSpPr txBox="1">
            <a:spLocks noGrp="1"/>
          </p:cNvSpPr>
          <p:nvPr>
            <p:ph type="subTitle" idx="4"/>
          </p:nvPr>
        </p:nvSpPr>
        <p:spPr>
          <a:xfrm>
            <a:off x="4994678" y="2441975"/>
            <a:ext cx="26475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USA</a:t>
            </a:r>
            <a:endParaRPr dirty="0"/>
          </a:p>
        </p:txBody>
      </p:sp>
      <p:pic>
        <p:nvPicPr>
          <p:cNvPr id="408" name="Google Shape;40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89">
            <a:off x="7794415" y="1314009"/>
            <a:ext cx="491922" cy="76723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24000"/>
              </a:srgbClr>
            </a:outerShdw>
          </a:effectLst>
        </p:spPr>
      </p:pic>
      <p:grpSp>
        <p:nvGrpSpPr>
          <p:cNvPr id="409" name="Google Shape;409;p43"/>
          <p:cNvGrpSpPr/>
          <p:nvPr/>
        </p:nvGrpSpPr>
        <p:grpSpPr>
          <a:xfrm>
            <a:off x="1667546" y="1875835"/>
            <a:ext cx="424008" cy="423585"/>
            <a:chOff x="2201806" y="1976585"/>
            <a:chExt cx="349784" cy="349435"/>
          </a:xfrm>
        </p:grpSpPr>
        <p:sp>
          <p:nvSpPr>
            <p:cNvPr id="410" name="Google Shape;410;p43"/>
            <p:cNvSpPr/>
            <p:nvPr/>
          </p:nvSpPr>
          <p:spPr>
            <a:xfrm>
              <a:off x="2231755" y="2073373"/>
              <a:ext cx="319835" cy="252647"/>
            </a:xfrm>
            <a:custGeom>
              <a:avLst/>
              <a:gdLst/>
              <a:ahLst/>
              <a:cxnLst/>
              <a:rect l="l" t="t" r="r" b="b"/>
              <a:pathLst>
                <a:path w="10049" h="7938" extrusionOk="0">
                  <a:moveTo>
                    <a:pt x="9368" y="0"/>
                  </a:moveTo>
                  <a:cubicBezTo>
                    <a:pt x="9345" y="0"/>
                    <a:pt x="9322" y="6"/>
                    <a:pt x="9299" y="20"/>
                  </a:cubicBezTo>
                  <a:cubicBezTo>
                    <a:pt x="9227" y="67"/>
                    <a:pt x="9180" y="151"/>
                    <a:pt x="9227" y="234"/>
                  </a:cubicBezTo>
                  <a:cubicBezTo>
                    <a:pt x="9561" y="925"/>
                    <a:pt x="9716" y="1675"/>
                    <a:pt x="9716" y="2449"/>
                  </a:cubicBezTo>
                  <a:cubicBezTo>
                    <a:pt x="9716" y="3830"/>
                    <a:pt x="9180" y="5127"/>
                    <a:pt x="8203" y="6104"/>
                  </a:cubicBezTo>
                  <a:cubicBezTo>
                    <a:pt x="7215" y="7092"/>
                    <a:pt x="5917" y="7628"/>
                    <a:pt x="4536" y="7628"/>
                  </a:cubicBezTo>
                  <a:cubicBezTo>
                    <a:pt x="3715" y="7628"/>
                    <a:pt x="2929" y="7449"/>
                    <a:pt x="2203" y="7080"/>
                  </a:cubicBezTo>
                  <a:cubicBezTo>
                    <a:pt x="1596" y="6759"/>
                    <a:pt x="1060" y="6342"/>
                    <a:pt x="607" y="5830"/>
                  </a:cubicBezTo>
                  <a:lnTo>
                    <a:pt x="607" y="5830"/>
                  </a:lnTo>
                  <a:lnTo>
                    <a:pt x="1250" y="6032"/>
                  </a:lnTo>
                  <a:cubicBezTo>
                    <a:pt x="1272" y="6040"/>
                    <a:pt x="1293" y="6044"/>
                    <a:pt x="1312" y="6044"/>
                  </a:cubicBezTo>
                  <a:cubicBezTo>
                    <a:pt x="1380" y="6044"/>
                    <a:pt x="1434" y="5999"/>
                    <a:pt x="1453" y="5925"/>
                  </a:cubicBezTo>
                  <a:cubicBezTo>
                    <a:pt x="1488" y="5842"/>
                    <a:pt x="1441" y="5747"/>
                    <a:pt x="1357" y="5723"/>
                  </a:cubicBezTo>
                  <a:lnTo>
                    <a:pt x="202" y="5330"/>
                  </a:lnTo>
                  <a:cubicBezTo>
                    <a:pt x="191" y="5327"/>
                    <a:pt x="179" y="5325"/>
                    <a:pt x="167" y="5325"/>
                  </a:cubicBezTo>
                  <a:cubicBezTo>
                    <a:pt x="131" y="5325"/>
                    <a:pt x="95" y="5339"/>
                    <a:pt x="60" y="5366"/>
                  </a:cubicBezTo>
                  <a:cubicBezTo>
                    <a:pt x="12" y="5389"/>
                    <a:pt x="0" y="5449"/>
                    <a:pt x="0" y="5508"/>
                  </a:cubicBezTo>
                  <a:lnTo>
                    <a:pt x="191" y="6854"/>
                  </a:lnTo>
                  <a:cubicBezTo>
                    <a:pt x="214" y="6925"/>
                    <a:pt x="274" y="6985"/>
                    <a:pt x="357" y="6985"/>
                  </a:cubicBezTo>
                  <a:lnTo>
                    <a:pt x="393" y="6985"/>
                  </a:lnTo>
                  <a:cubicBezTo>
                    <a:pt x="476" y="6973"/>
                    <a:pt x="536" y="6890"/>
                    <a:pt x="524" y="6806"/>
                  </a:cubicBezTo>
                  <a:lnTo>
                    <a:pt x="417" y="6068"/>
                  </a:lnTo>
                  <a:lnTo>
                    <a:pt x="417" y="6068"/>
                  </a:lnTo>
                  <a:cubicBezTo>
                    <a:pt x="881" y="6604"/>
                    <a:pt x="1465" y="7044"/>
                    <a:pt x="2084" y="7354"/>
                  </a:cubicBezTo>
                  <a:cubicBezTo>
                    <a:pt x="2858" y="7747"/>
                    <a:pt x="3691" y="7937"/>
                    <a:pt x="4560" y="7937"/>
                  </a:cubicBezTo>
                  <a:cubicBezTo>
                    <a:pt x="6025" y="7937"/>
                    <a:pt x="7394" y="7366"/>
                    <a:pt x="8442" y="6330"/>
                  </a:cubicBezTo>
                  <a:cubicBezTo>
                    <a:pt x="9477" y="5282"/>
                    <a:pt x="10049" y="3913"/>
                    <a:pt x="10049" y="2449"/>
                  </a:cubicBezTo>
                  <a:cubicBezTo>
                    <a:pt x="10049" y="1627"/>
                    <a:pt x="9870" y="829"/>
                    <a:pt x="9513" y="91"/>
                  </a:cubicBezTo>
                  <a:cubicBezTo>
                    <a:pt x="9479" y="40"/>
                    <a:pt x="9426" y="0"/>
                    <a:pt x="93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43"/>
            <p:cNvSpPr/>
            <p:nvPr/>
          </p:nvSpPr>
          <p:spPr>
            <a:xfrm>
              <a:off x="2201806" y="1976585"/>
              <a:ext cx="319484" cy="252424"/>
            </a:xfrm>
            <a:custGeom>
              <a:avLst/>
              <a:gdLst/>
              <a:ahLst/>
              <a:cxnLst/>
              <a:rect l="l" t="t" r="r" b="b"/>
              <a:pathLst>
                <a:path w="10038" h="7931" extrusionOk="0">
                  <a:moveTo>
                    <a:pt x="5501" y="1"/>
                  </a:moveTo>
                  <a:cubicBezTo>
                    <a:pt x="4025" y="1"/>
                    <a:pt x="2656" y="560"/>
                    <a:pt x="1608" y="1608"/>
                  </a:cubicBezTo>
                  <a:cubicBezTo>
                    <a:pt x="572" y="2644"/>
                    <a:pt x="0" y="4013"/>
                    <a:pt x="0" y="5490"/>
                  </a:cubicBezTo>
                  <a:cubicBezTo>
                    <a:pt x="0" y="6311"/>
                    <a:pt x="179" y="7109"/>
                    <a:pt x="536" y="7835"/>
                  </a:cubicBezTo>
                  <a:cubicBezTo>
                    <a:pt x="572" y="7895"/>
                    <a:pt x="632" y="7930"/>
                    <a:pt x="691" y="7930"/>
                  </a:cubicBezTo>
                  <a:cubicBezTo>
                    <a:pt x="715" y="7930"/>
                    <a:pt x="739" y="7930"/>
                    <a:pt x="762" y="7918"/>
                  </a:cubicBezTo>
                  <a:cubicBezTo>
                    <a:pt x="834" y="7871"/>
                    <a:pt x="882" y="7776"/>
                    <a:pt x="834" y="7704"/>
                  </a:cubicBezTo>
                  <a:cubicBezTo>
                    <a:pt x="512" y="7002"/>
                    <a:pt x="346" y="6263"/>
                    <a:pt x="346" y="5490"/>
                  </a:cubicBezTo>
                  <a:cubicBezTo>
                    <a:pt x="346" y="4108"/>
                    <a:pt x="882" y="2811"/>
                    <a:pt x="1870" y="1822"/>
                  </a:cubicBezTo>
                  <a:cubicBezTo>
                    <a:pt x="2846" y="846"/>
                    <a:pt x="4144" y="310"/>
                    <a:pt x="5525" y="310"/>
                  </a:cubicBezTo>
                  <a:cubicBezTo>
                    <a:pt x="7049" y="310"/>
                    <a:pt x="8454" y="965"/>
                    <a:pt x="9454" y="2108"/>
                  </a:cubicBezTo>
                  <a:lnTo>
                    <a:pt x="8811" y="1906"/>
                  </a:lnTo>
                  <a:cubicBezTo>
                    <a:pt x="8792" y="1898"/>
                    <a:pt x="8772" y="1894"/>
                    <a:pt x="8753" y="1894"/>
                  </a:cubicBezTo>
                  <a:cubicBezTo>
                    <a:pt x="8688" y="1894"/>
                    <a:pt x="8627" y="1937"/>
                    <a:pt x="8609" y="2001"/>
                  </a:cubicBezTo>
                  <a:cubicBezTo>
                    <a:pt x="8573" y="2096"/>
                    <a:pt x="8621" y="2180"/>
                    <a:pt x="8716" y="2215"/>
                  </a:cubicBezTo>
                  <a:lnTo>
                    <a:pt x="9859" y="2596"/>
                  </a:lnTo>
                  <a:cubicBezTo>
                    <a:pt x="9871" y="2596"/>
                    <a:pt x="9883" y="2620"/>
                    <a:pt x="9906" y="2620"/>
                  </a:cubicBezTo>
                  <a:cubicBezTo>
                    <a:pt x="9930" y="2620"/>
                    <a:pt x="9978" y="2596"/>
                    <a:pt x="10002" y="2572"/>
                  </a:cubicBezTo>
                  <a:cubicBezTo>
                    <a:pt x="10026" y="2525"/>
                    <a:pt x="10037" y="2465"/>
                    <a:pt x="10037" y="2418"/>
                  </a:cubicBezTo>
                  <a:lnTo>
                    <a:pt x="9847" y="1084"/>
                  </a:lnTo>
                  <a:cubicBezTo>
                    <a:pt x="9827" y="1003"/>
                    <a:pt x="9772" y="948"/>
                    <a:pt x="9705" y="948"/>
                  </a:cubicBezTo>
                  <a:cubicBezTo>
                    <a:pt x="9693" y="948"/>
                    <a:pt x="9681" y="950"/>
                    <a:pt x="9668" y="953"/>
                  </a:cubicBezTo>
                  <a:cubicBezTo>
                    <a:pt x="9573" y="965"/>
                    <a:pt x="9514" y="1037"/>
                    <a:pt x="9525" y="1132"/>
                  </a:cubicBezTo>
                  <a:lnTo>
                    <a:pt x="9633" y="1870"/>
                  </a:lnTo>
                  <a:cubicBezTo>
                    <a:pt x="8597" y="667"/>
                    <a:pt x="7085" y="1"/>
                    <a:pt x="55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43"/>
            <p:cNvSpPr/>
            <p:nvPr/>
          </p:nvSpPr>
          <p:spPr>
            <a:xfrm>
              <a:off x="2331789" y="2068662"/>
              <a:ext cx="16709" cy="27340"/>
            </a:xfrm>
            <a:custGeom>
              <a:avLst/>
              <a:gdLst/>
              <a:ahLst/>
              <a:cxnLst/>
              <a:rect l="l" t="t" r="r" b="b"/>
              <a:pathLst>
                <a:path w="525" h="859" extrusionOk="0">
                  <a:moveTo>
                    <a:pt x="358" y="1"/>
                  </a:moveTo>
                  <a:cubicBezTo>
                    <a:pt x="262" y="1"/>
                    <a:pt x="191" y="84"/>
                    <a:pt x="191" y="168"/>
                  </a:cubicBezTo>
                  <a:lnTo>
                    <a:pt x="191" y="465"/>
                  </a:lnTo>
                  <a:lnTo>
                    <a:pt x="72" y="584"/>
                  </a:lnTo>
                  <a:cubicBezTo>
                    <a:pt x="12" y="644"/>
                    <a:pt x="0" y="751"/>
                    <a:pt x="72" y="811"/>
                  </a:cubicBezTo>
                  <a:cubicBezTo>
                    <a:pt x="96" y="834"/>
                    <a:pt x="143" y="858"/>
                    <a:pt x="191" y="858"/>
                  </a:cubicBezTo>
                  <a:cubicBezTo>
                    <a:pt x="238" y="858"/>
                    <a:pt x="262" y="834"/>
                    <a:pt x="298" y="811"/>
                  </a:cubicBezTo>
                  <a:lnTo>
                    <a:pt x="453" y="644"/>
                  </a:lnTo>
                  <a:cubicBezTo>
                    <a:pt x="488" y="620"/>
                    <a:pt x="500" y="572"/>
                    <a:pt x="500" y="525"/>
                  </a:cubicBezTo>
                  <a:lnTo>
                    <a:pt x="524" y="168"/>
                  </a:lnTo>
                  <a:cubicBezTo>
                    <a:pt x="524" y="84"/>
                    <a:pt x="441" y="1"/>
                    <a:pt x="3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AC1EB707-34C5-2A4E-ABC3-6EC83EB98A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4610" y="731375"/>
            <a:ext cx="4058849" cy="174034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43"/>
          <p:cNvSpPr txBox="1">
            <a:spLocks noGrp="1"/>
          </p:cNvSpPr>
          <p:nvPr>
            <p:ph type="title"/>
          </p:nvPr>
        </p:nvSpPr>
        <p:spPr>
          <a:xfrm>
            <a:off x="340659" y="445025"/>
            <a:ext cx="8083341" cy="67556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dirty="0"/>
              <a:t> Spotlight:</a:t>
            </a:r>
          </a:p>
        </p:txBody>
      </p:sp>
      <p:sp>
        <p:nvSpPr>
          <p:cNvPr id="404" name="Google Shape;404;p43"/>
          <p:cNvSpPr txBox="1">
            <a:spLocks noGrp="1"/>
          </p:cNvSpPr>
          <p:nvPr>
            <p:ph type="subTitle" idx="1"/>
          </p:nvPr>
        </p:nvSpPr>
        <p:spPr>
          <a:xfrm>
            <a:off x="3826225" y="1697624"/>
            <a:ext cx="3469342" cy="14955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GB" sz="1200" dirty="0"/>
              <a:t>AQI: 35.4 (Lowest) </a:t>
            </a:r>
          </a:p>
          <a:p>
            <a:pPr marL="0" lvl="0" indent="0"/>
            <a:r>
              <a:rPr lang="en-GB" sz="1200" dirty="0"/>
              <a:t>• PM2.5: 6.4 µg/m³ </a:t>
            </a:r>
          </a:p>
          <a:p>
            <a:pPr marL="0" lvl="0" indent="0"/>
            <a:r>
              <a:rPr lang="en-GB" sz="1200" dirty="0"/>
              <a:t>• Temperature: 1.1°C </a:t>
            </a:r>
          </a:p>
          <a:p>
            <a:pPr marL="0" lvl="0" indent="0"/>
            <a:r>
              <a:rPr lang="en-GB" sz="1200" dirty="0"/>
              <a:t>• Days: 60</a:t>
            </a:r>
            <a:endParaRPr sz="1200" dirty="0"/>
          </a:p>
        </p:txBody>
      </p:sp>
      <p:sp>
        <p:nvSpPr>
          <p:cNvPr id="405" name="Google Shape;405;p43"/>
          <p:cNvSpPr txBox="1">
            <a:spLocks noGrp="1"/>
          </p:cNvSpPr>
          <p:nvPr>
            <p:ph type="subTitle" idx="2"/>
          </p:nvPr>
        </p:nvSpPr>
        <p:spPr>
          <a:xfrm>
            <a:off x="249289" y="1120589"/>
            <a:ext cx="3469342" cy="14634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sz="1800" b="1" dirty="0"/>
              <a:t>Pollution hotspot</a:t>
            </a:r>
          </a:p>
          <a:p>
            <a:endParaRPr lang="en-GB" sz="1200" b="1" dirty="0"/>
          </a:p>
          <a:p>
            <a:r>
              <a:rPr lang="en-GB" sz="1200" b="1" dirty="0"/>
              <a:t>Los Angeles </a:t>
            </a:r>
          </a:p>
          <a:p>
            <a:r>
              <a:rPr lang="en-GB" sz="1200" b="1" dirty="0"/>
              <a:t>Critical Finding:</a:t>
            </a:r>
            <a:endParaRPr lang="en-GB" sz="1200" dirty="0"/>
          </a:p>
          <a:p>
            <a:r>
              <a:rPr lang="en-GB" sz="1200" dirty="0"/>
              <a:t>PM2.5 is </a:t>
            </a:r>
            <a:r>
              <a:rPr lang="en-GB" sz="1200" b="1" dirty="0"/>
              <a:t>4x higher</a:t>
            </a:r>
            <a:r>
              <a:rPr lang="en-GB" sz="1200" dirty="0"/>
              <a:t> than Chicago/Houston</a:t>
            </a:r>
          </a:p>
          <a:p>
            <a:r>
              <a:rPr lang="en-GB" sz="1200" dirty="0"/>
              <a:t>PM2.5 is </a:t>
            </a:r>
            <a:r>
              <a:rPr lang="en-GB" sz="1200" b="1" dirty="0"/>
              <a:t>8.7x higher</a:t>
            </a:r>
            <a:r>
              <a:rPr lang="en-GB" sz="1200" dirty="0"/>
              <a:t> than Sacramento!</a:t>
            </a:r>
          </a:p>
          <a:p>
            <a:r>
              <a:rPr lang="en-GB" sz="1200" dirty="0"/>
              <a:t>Despite similar temperatures to other cities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07" name="Google Shape;407;p43"/>
          <p:cNvSpPr txBox="1">
            <a:spLocks noGrp="1"/>
          </p:cNvSpPr>
          <p:nvPr>
            <p:ph type="subTitle" idx="4"/>
          </p:nvPr>
        </p:nvSpPr>
        <p:spPr>
          <a:xfrm>
            <a:off x="3718631" y="623562"/>
            <a:ext cx="2900943" cy="107406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endParaRPr lang="en-GB" dirty="0"/>
          </a:p>
          <a:p>
            <a:endParaRPr lang="en-GB" dirty="0"/>
          </a:p>
          <a:p>
            <a:br>
              <a:rPr lang="en-GB" b="0" dirty="0"/>
            </a:br>
            <a:endParaRPr lang="en-GB" b="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/>
              <a:t>The Clean Air Champion </a:t>
            </a:r>
            <a:r>
              <a:rPr lang="en-GB" sz="1200" dirty="0"/>
              <a:t>Cleveland</a:t>
            </a:r>
            <a:endParaRPr sz="1200" dirty="0"/>
          </a:p>
        </p:txBody>
      </p:sp>
      <p:pic>
        <p:nvPicPr>
          <p:cNvPr id="408" name="Google Shape;40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89">
            <a:off x="7794415" y="1314009"/>
            <a:ext cx="491922" cy="76723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24000"/>
              </a:srgbClr>
            </a:outerShdw>
          </a:effectLst>
        </p:spPr>
      </p:pic>
      <p:grpSp>
        <p:nvGrpSpPr>
          <p:cNvPr id="409" name="Google Shape;409;p43"/>
          <p:cNvGrpSpPr/>
          <p:nvPr/>
        </p:nvGrpSpPr>
        <p:grpSpPr>
          <a:xfrm>
            <a:off x="1667546" y="1875835"/>
            <a:ext cx="424008" cy="423585"/>
            <a:chOff x="2201806" y="1976585"/>
            <a:chExt cx="349784" cy="349435"/>
          </a:xfrm>
        </p:grpSpPr>
        <p:sp>
          <p:nvSpPr>
            <p:cNvPr id="410" name="Google Shape;410;p43"/>
            <p:cNvSpPr/>
            <p:nvPr/>
          </p:nvSpPr>
          <p:spPr>
            <a:xfrm>
              <a:off x="2231755" y="2073373"/>
              <a:ext cx="319835" cy="252647"/>
            </a:xfrm>
            <a:custGeom>
              <a:avLst/>
              <a:gdLst/>
              <a:ahLst/>
              <a:cxnLst/>
              <a:rect l="l" t="t" r="r" b="b"/>
              <a:pathLst>
                <a:path w="10049" h="7938" extrusionOk="0">
                  <a:moveTo>
                    <a:pt x="9368" y="0"/>
                  </a:moveTo>
                  <a:cubicBezTo>
                    <a:pt x="9345" y="0"/>
                    <a:pt x="9322" y="6"/>
                    <a:pt x="9299" y="20"/>
                  </a:cubicBezTo>
                  <a:cubicBezTo>
                    <a:pt x="9227" y="67"/>
                    <a:pt x="9180" y="151"/>
                    <a:pt x="9227" y="234"/>
                  </a:cubicBezTo>
                  <a:cubicBezTo>
                    <a:pt x="9561" y="925"/>
                    <a:pt x="9716" y="1675"/>
                    <a:pt x="9716" y="2449"/>
                  </a:cubicBezTo>
                  <a:cubicBezTo>
                    <a:pt x="9716" y="3830"/>
                    <a:pt x="9180" y="5127"/>
                    <a:pt x="8203" y="6104"/>
                  </a:cubicBezTo>
                  <a:cubicBezTo>
                    <a:pt x="7215" y="7092"/>
                    <a:pt x="5917" y="7628"/>
                    <a:pt x="4536" y="7628"/>
                  </a:cubicBezTo>
                  <a:cubicBezTo>
                    <a:pt x="3715" y="7628"/>
                    <a:pt x="2929" y="7449"/>
                    <a:pt x="2203" y="7080"/>
                  </a:cubicBezTo>
                  <a:cubicBezTo>
                    <a:pt x="1596" y="6759"/>
                    <a:pt x="1060" y="6342"/>
                    <a:pt x="607" y="5830"/>
                  </a:cubicBezTo>
                  <a:lnTo>
                    <a:pt x="607" y="5830"/>
                  </a:lnTo>
                  <a:lnTo>
                    <a:pt x="1250" y="6032"/>
                  </a:lnTo>
                  <a:cubicBezTo>
                    <a:pt x="1272" y="6040"/>
                    <a:pt x="1293" y="6044"/>
                    <a:pt x="1312" y="6044"/>
                  </a:cubicBezTo>
                  <a:cubicBezTo>
                    <a:pt x="1380" y="6044"/>
                    <a:pt x="1434" y="5999"/>
                    <a:pt x="1453" y="5925"/>
                  </a:cubicBezTo>
                  <a:cubicBezTo>
                    <a:pt x="1488" y="5842"/>
                    <a:pt x="1441" y="5747"/>
                    <a:pt x="1357" y="5723"/>
                  </a:cubicBezTo>
                  <a:lnTo>
                    <a:pt x="202" y="5330"/>
                  </a:lnTo>
                  <a:cubicBezTo>
                    <a:pt x="191" y="5327"/>
                    <a:pt x="179" y="5325"/>
                    <a:pt x="167" y="5325"/>
                  </a:cubicBezTo>
                  <a:cubicBezTo>
                    <a:pt x="131" y="5325"/>
                    <a:pt x="95" y="5339"/>
                    <a:pt x="60" y="5366"/>
                  </a:cubicBezTo>
                  <a:cubicBezTo>
                    <a:pt x="12" y="5389"/>
                    <a:pt x="0" y="5449"/>
                    <a:pt x="0" y="5508"/>
                  </a:cubicBezTo>
                  <a:lnTo>
                    <a:pt x="191" y="6854"/>
                  </a:lnTo>
                  <a:cubicBezTo>
                    <a:pt x="214" y="6925"/>
                    <a:pt x="274" y="6985"/>
                    <a:pt x="357" y="6985"/>
                  </a:cubicBezTo>
                  <a:lnTo>
                    <a:pt x="393" y="6985"/>
                  </a:lnTo>
                  <a:cubicBezTo>
                    <a:pt x="476" y="6973"/>
                    <a:pt x="536" y="6890"/>
                    <a:pt x="524" y="6806"/>
                  </a:cubicBezTo>
                  <a:lnTo>
                    <a:pt x="417" y="6068"/>
                  </a:lnTo>
                  <a:lnTo>
                    <a:pt x="417" y="6068"/>
                  </a:lnTo>
                  <a:cubicBezTo>
                    <a:pt x="881" y="6604"/>
                    <a:pt x="1465" y="7044"/>
                    <a:pt x="2084" y="7354"/>
                  </a:cubicBezTo>
                  <a:cubicBezTo>
                    <a:pt x="2858" y="7747"/>
                    <a:pt x="3691" y="7937"/>
                    <a:pt x="4560" y="7937"/>
                  </a:cubicBezTo>
                  <a:cubicBezTo>
                    <a:pt x="6025" y="7937"/>
                    <a:pt x="7394" y="7366"/>
                    <a:pt x="8442" y="6330"/>
                  </a:cubicBezTo>
                  <a:cubicBezTo>
                    <a:pt x="9477" y="5282"/>
                    <a:pt x="10049" y="3913"/>
                    <a:pt x="10049" y="2449"/>
                  </a:cubicBezTo>
                  <a:cubicBezTo>
                    <a:pt x="10049" y="1627"/>
                    <a:pt x="9870" y="829"/>
                    <a:pt x="9513" y="91"/>
                  </a:cubicBezTo>
                  <a:cubicBezTo>
                    <a:pt x="9479" y="40"/>
                    <a:pt x="9426" y="0"/>
                    <a:pt x="93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43"/>
            <p:cNvSpPr/>
            <p:nvPr/>
          </p:nvSpPr>
          <p:spPr>
            <a:xfrm>
              <a:off x="2201806" y="1976585"/>
              <a:ext cx="319484" cy="252424"/>
            </a:xfrm>
            <a:custGeom>
              <a:avLst/>
              <a:gdLst/>
              <a:ahLst/>
              <a:cxnLst/>
              <a:rect l="l" t="t" r="r" b="b"/>
              <a:pathLst>
                <a:path w="10038" h="7931" extrusionOk="0">
                  <a:moveTo>
                    <a:pt x="5501" y="1"/>
                  </a:moveTo>
                  <a:cubicBezTo>
                    <a:pt x="4025" y="1"/>
                    <a:pt x="2656" y="560"/>
                    <a:pt x="1608" y="1608"/>
                  </a:cubicBezTo>
                  <a:cubicBezTo>
                    <a:pt x="572" y="2644"/>
                    <a:pt x="0" y="4013"/>
                    <a:pt x="0" y="5490"/>
                  </a:cubicBezTo>
                  <a:cubicBezTo>
                    <a:pt x="0" y="6311"/>
                    <a:pt x="179" y="7109"/>
                    <a:pt x="536" y="7835"/>
                  </a:cubicBezTo>
                  <a:cubicBezTo>
                    <a:pt x="572" y="7895"/>
                    <a:pt x="632" y="7930"/>
                    <a:pt x="691" y="7930"/>
                  </a:cubicBezTo>
                  <a:cubicBezTo>
                    <a:pt x="715" y="7930"/>
                    <a:pt x="739" y="7930"/>
                    <a:pt x="762" y="7918"/>
                  </a:cubicBezTo>
                  <a:cubicBezTo>
                    <a:pt x="834" y="7871"/>
                    <a:pt x="882" y="7776"/>
                    <a:pt x="834" y="7704"/>
                  </a:cubicBezTo>
                  <a:cubicBezTo>
                    <a:pt x="512" y="7002"/>
                    <a:pt x="346" y="6263"/>
                    <a:pt x="346" y="5490"/>
                  </a:cubicBezTo>
                  <a:cubicBezTo>
                    <a:pt x="346" y="4108"/>
                    <a:pt x="882" y="2811"/>
                    <a:pt x="1870" y="1822"/>
                  </a:cubicBezTo>
                  <a:cubicBezTo>
                    <a:pt x="2846" y="846"/>
                    <a:pt x="4144" y="310"/>
                    <a:pt x="5525" y="310"/>
                  </a:cubicBezTo>
                  <a:cubicBezTo>
                    <a:pt x="7049" y="310"/>
                    <a:pt x="8454" y="965"/>
                    <a:pt x="9454" y="2108"/>
                  </a:cubicBezTo>
                  <a:lnTo>
                    <a:pt x="8811" y="1906"/>
                  </a:lnTo>
                  <a:cubicBezTo>
                    <a:pt x="8792" y="1898"/>
                    <a:pt x="8772" y="1894"/>
                    <a:pt x="8753" y="1894"/>
                  </a:cubicBezTo>
                  <a:cubicBezTo>
                    <a:pt x="8688" y="1894"/>
                    <a:pt x="8627" y="1937"/>
                    <a:pt x="8609" y="2001"/>
                  </a:cubicBezTo>
                  <a:cubicBezTo>
                    <a:pt x="8573" y="2096"/>
                    <a:pt x="8621" y="2180"/>
                    <a:pt x="8716" y="2215"/>
                  </a:cubicBezTo>
                  <a:lnTo>
                    <a:pt x="9859" y="2596"/>
                  </a:lnTo>
                  <a:cubicBezTo>
                    <a:pt x="9871" y="2596"/>
                    <a:pt x="9883" y="2620"/>
                    <a:pt x="9906" y="2620"/>
                  </a:cubicBezTo>
                  <a:cubicBezTo>
                    <a:pt x="9930" y="2620"/>
                    <a:pt x="9978" y="2596"/>
                    <a:pt x="10002" y="2572"/>
                  </a:cubicBezTo>
                  <a:cubicBezTo>
                    <a:pt x="10026" y="2525"/>
                    <a:pt x="10037" y="2465"/>
                    <a:pt x="10037" y="2418"/>
                  </a:cubicBezTo>
                  <a:lnTo>
                    <a:pt x="9847" y="1084"/>
                  </a:lnTo>
                  <a:cubicBezTo>
                    <a:pt x="9827" y="1003"/>
                    <a:pt x="9772" y="948"/>
                    <a:pt x="9705" y="948"/>
                  </a:cubicBezTo>
                  <a:cubicBezTo>
                    <a:pt x="9693" y="948"/>
                    <a:pt x="9681" y="950"/>
                    <a:pt x="9668" y="953"/>
                  </a:cubicBezTo>
                  <a:cubicBezTo>
                    <a:pt x="9573" y="965"/>
                    <a:pt x="9514" y="1037"/>
                    <a:pt x="9525" y="1132"/>
                  </a:cubicBezTo>
                  <a:lnTo>
                    <a:pt x="9633" y="1870"/>
                  </a:lnTo>
                  <a:cubicBezTo>
                    <a:pt x="8597" y="667"/>
                    <a:pt x="7085" y="1"/>
                    <a:pt x="55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43"/>
            <p:cNvSpPr/>
            <p:nvPr/>
          </p:nvSpPr>
          <p:spPr>
            <a:xfrm>
              <a:off x="2331789" y="2068662"/>
              <a:ext cx="16709" cy="27340"/>
            </a:xfrm>
            <a:custGeom>
              <a:avLst/>
              <a:gdLst/>
              <a:ahLst/>
              <a:cxnLst/>
              <a:rect l="l" t="t" r="r" b="b"/>
              <a:pathLst>
                <a:path w="525" h="859" extrusionOk="0">
                  <a:moveTo>
                    <a:pt x="358" y="1"/>
                  </a:moveTo>
                  <a:cubicBezTo>
                    <a:pt x="262" y="1"/>
                    <a:pt x="191" y="84"/>
                    <a:pt x="191" y="168"/>
                  </a:cubicBezTo>
                  <a:lnTo>
                    <a:pt x="191" y="465"/>
                  </a:lnTo>
                  <a:lnTo>
                    <a:pt x="72" y="584"/>
                  </a:lnTo>
                  <a:cubicBezTo>
                    <a:pt x="12" y="644"/>
                    <a:pt x="0" y="751"/>
                    <a:pt x="72" y="811"/>
                  </a:cubicBezTo>
                  <a:cubicBezTo>
                    <a:pt x="96" y="834"/>
                    <a:pt x="143" y="858"/>
                    <a:pt x="191" y="858"/>
                  </a:cubicBezTo>
                  <a:cubicBezTo>
                    <a:pt x="238" y="858"/>
                    <a:pt x="262" y="834"/>
                    <a:pt x="298" y="811"/>
                  </a:cubicBezTo>
                  <a:lnTo>
                    <a:pt x="453" y="644"/>
                  </a:lnTo>
                  <a:cubicBezTo>
                    <a:pt x="488" y="620"/>
                    <a:pt x="500" y="572"/>
                    <a:pt x="500" y="525"/>
                  </a:cubicBezTo>
                  <a:lnTo>
                    <a:pt x="524" y="168"/>
                  </a:lnTo>
                  <a:cubicBezTo>
                    <a:pt x="524" y="84"/>
                    <a:pt x="441" y="1"/>
                    <a:pt x="3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CBFE41A7-9FF7-1141-8AFB-D6268C2CE3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9130" y="2661532"/>
            <a:ext cx="4363647" cy="2447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6299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45"/>
          <p:cNvSpPr/>
          <p:nvPr/>
        </p:nvSpPr>
        <p:spPr>
          <a:xfrm>
            <a:off x="4350291" y="1698675"/>
            <a:ext cx="631500" cy="63150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447" name="Google Shape;447;p45"/>
          <p:cNvSpPr/>
          <p:nvPr/>
        </p:nvSpPr>
        <p:spPr>
          <a:xfrm>
            <a:off x="4350279" y="3155525"/>
            <a:ext cx="631500" cy="63150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448" name="Google Shape;448;p45"/>
          <p:cNvSpPr/>
          <p:nvPr/>
        </p:nvSpPr>
        <p:spPr>
          <a:xfrm>
            <a:off x="1175366" y="3213325"/>
            <a:ext cx="631500" cy="63150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449" name="Google Shape;449;p4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Regional Comparison</a:t>
            </a:r>
            <a:endParaRPr dirty="0"/>
          </a:p>
        </p:txBody>
      </p:sp>
      <p:sp>
        <p:nvSpPr>
          <p:cNvPr id="450" name="Google Shape;450;p45"/>
          <p:cNvSpPr txBox="1">
            <a:spLocks noGrp="1"/>
          </p:cNvSpPr>
          <p:nvPr>
            <p:ph type="subTitle" idx="1"/>
          </p:nvPr>
        </p:nvSpPr>
        <p:spPr>
          <a:xfrm>
            <a:off x="1888951" y="1685469"/>
            <a:ext cx="1978200" cy="86292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7500" lnSpcReduction="20000"/>
          </a:bodyPr>
          <a:lstStyle/>
          <a:p>
            <a:pPr marL="0" lvl="0" indent="0"/>
            <a:r>
              <a:rPr lang="en-GB" dirty="0"/>
              <a:t>WEST COAST ══════════════════ • Los Angeles: 80.2 AQI (High pollution) • Sacramento: 39.3 AQI (Low pollution)</a:t>
            </a:r>
            <a:endParaRPr dirty="0"/>
          </a:p>
        </p:txBody>
      </p:sp>
      <p:sp>
        <p:nvSpPr>
          <p:cNvPr id="451" name="Google Shape;451;p45"/>
          <p:cNvSpPr txBox="1">
            <a:spLocks noGrp="1"/>
          </p:cNvSpPr>
          <p:nvPr>
            <p:ph type="subTitle" idx="2"/>
          </p:nvPr>
        </p:nvSpPr>
        <p:spPr>
          <a:xfrm>
            <a:off x="5183579" y="2093500"/>
            <a:ext cx="197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0000" lnSpcReduction="20000"/>
          </a:bodyPr>
          <a:lstStyle/>
          <a:p>
            <a:pPr marL="0" lvl="0" indent="0"/>
            <a:r>
              <a:rPr lang="en-GB" dirty="0"/>
              <a:t>SOUTH ══════════════════════ • Houston: 40.3 AQI</a:t>
            </a:r>
          </a:p>
        </p:txBody>
      </p:sp>
      <p:sp>
        <p:nvSpPr>
          <p:cNvPr id="452" name="Google Shape;452;p45"/>
          <p:cNvSpPr txBox="1">
            <a:spLocks noGrp="1"/>
          </p:cNvSpPr>
          <p:nvPr>
            <p:ph type="subTitle" idx="3"/>
          </p:nvPr>
        </p:nvSpPr>
        <p:spPr>
          <a:xfrm>
            <a:off x="1996487" y="3526900"/>
            <a:ext cx="1978200" cy="74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/>
            <a:r>
              <a:rPr lang="en-GB" dirty="0"/>
              <a:t>GREAT LAKES ══════════════════════ • Chicago: 41.1 AQI • Cleveland: 35.4 AQI (Best) • Detroit: 38.8 AQI</a:t>
            </a:r>
          </a:p>
        </p:txBody>
      </p:sp>
      <p:sp>
        <p:nvSpPr>
          <p:cNvPr id="455" name="Google Shape;455;p45"/>
          <p:cNvSpPr txBox="1">
            <a:spLocks noGrp="1"/>
          </p:cNvSpPr>
          <p:nvPr>
            <p:ph type="subTitle" idx="6"/>
          </p:nvPr>
        </p:nvSpPr>
        <p:spPr>
          <a:xfrm>
            <a:off x="1996509" y="3132075"/>
            <a:ext cx="1978200" cy="48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Moderate</a:t>
            </a:r>
            <a:endParaRPr dirty="0"/>
          </a:p>
        </p:txBody>
      </p:sp>
      <p:sp>
        <p:nvSpPr>
          <p:cNvPr id="457" name="Google Shape;457;p45"/>
          <p:cNvSpPr txBox="1">
            <a:spLocks noGrp="1"/>
          </p:cNvSpPr>
          <p:nvPr>
            <p:ph type="subTitle" idx="8"/>
          </p:nvPr>
        </p:nvSpPr>
        <p:spPr>
          <a:xfrm>
            <a:off x="5183584" y="3132075"/>
            <a:ext cx="1978200" cy="48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55000" lnSpcReduction="20000"/>
          </a:bodyPr>
          <a:lstStyle/>
          <a:p>
            <a:pPr marL="0" lvl="0" indent="0"/>
            <a:r>
              <a:rPr lang="en-GB" b="0" dirty="0"/>
              <a:t>No clear geographical trend</a:t>
            </a:r>
            <a:endParaRPr dirty="0"/>
          </a:p>
        </p:txBody>
      </p:sp>
      <p:pic>
        <p:nvPicPr>
          <p:cNvPr id="458" name="Google Shape;458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89">
            <a:off x="7442790" y="1618809"/>
            <a:ext cx="491922" cy="76723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24000"/>
              </a:srgbClr>
            </a:outerShdw>
          </a:effectLst>
        </p:spPr>
      </p:pic>
      <p:grpSp>
        <p:nvGrpSpPr>
          <p:cNvPr id="459" name="Google Shape;459;p45" descr="WEST COAST&#10;══════════════════════&#10;• Los Angeles:   80.2 AQI  (High pollution)&#10;• Sacramento:    39.3 AQI  (Low pollution)&#10;&#10;"/>
          <p:cNvGrpSpPr/>
          <p:nvPr/>
        </p:nvGrpSpPr>
        <p:grpSpPr>
          <a:xfrm>
            <a:off x="1278824" y="1922335"/>
            <a:ext cx="408156" cy="299783"/>
            <a:chOff x="1289311" y="2926222"/>
            <a:chExt cx="408156" cy="299783"/>
          </a:xfrm>
        </p:grpSpPr>
        <p:sp>
          <p:nvSpPr>
            <p:cNvPr id="460" name="Google Shape;460;p45"/>
            <p:cNvSpPr/>
            <p:nvPr/>
          </p:nvSpPr>
          <p:spPr>
            <a:xfrm>
              <a:off x="1334029" y="2952385"/>
              <a:ext cx="318339" cy="216395"/>
            </a:xfrm>
            <a:custGeom>
              <a:avLst/>
              <a:gdLst/>
              <a:ahLst/>
              <a:cxnLst/>
              <a:rect l="l" t="t" r="r" b="b"/>
              <a:pathLst>
                <a:path w="10002" h="6799" extrusionOk="0">
                  <a:moveTo>
                    <a:pt x="3203" y="1369"/>
                  </a:moveTo>
                  <a:cubicBezTo>
                    <a:pt x="3429" y="1369"/>
                    <a:pt x="3620" y="1548"/>
                    <a:pt x="3620" y="1786"/>
                  </a:cubicBezTo>
                  <a:lnTo>
                    <a:pt x="3620" y="2179"/>
                  </a:lnTo>
                  <a:cubicBezTo>
                    <a:pt x="3620" y="2524"/>
                    <a:pt x="3334" y="2798"/>
                    <a:pt x="3012" y="2798"/>
                  </a:cubicBezTo>
                  <a:cubicBezTo>
                    <a:pt x="2679" y="2798"/>
                    <a:pt x="2381" y="2524"/>
                    <a:pt x="2381" y="2179"/>
                  </a:cubicBezTo>
                  <a:lnTo>
                    <a:pt x="2381" y="1786"/>
                  </a:lnTo>
                  <a:cubicBezTo>
                    <a:pt x="2381" y="1560"/>
                    <a:pt x="2560" y="1369"/>
                    <a:pt x="2798" y="1369"/>
                  </a:cubicBezTo>
                  <a:close/>
                  <a:moveTo>
                    <a:pt x="8013" y="1191"/>
                  </a:moveTo>
                  <a:cubicBezTo>
                    <a:pt x="8132" y="1191"/>
                    <a:pt x="8215" y="1274"/>
                    <a:pt x="8215" y="1393"/>
                  </a:cubicBezTo>
                  <a:lnTo>
                    <a:pt x="8215" y="1989"/>
                  </a:lnTo>
                  <a:cubicBezTo>
                    <a:pt x="8215" y="2060"/>
                    <a:pt x="8168" y="2131"/>
                    <a:pt x="8108" y="2167"/>
                  </a:cubicBezTo>
                  <a:cubicBezTo>
                    <a:pt x="8061" y="2203"/>
                    <a:pt x="8025" y="2262"/>
                    <a:pt x="8025" y="2334"/>
                  </a:cubicBezTo>
                  <a:lnTo>
                    <a:pt x="8025" y="2632"/>
                  </a:lnTo>
                  <a:cubicBezTo>
                    <a:pt x="8025" y="2715"/>
                    <a:pt x="8085" y="2798"/>
                    <a:pt x="8168" y="2810"/>
                  </a:cubicBezTo>
                  <a:lnTo>
                    <a:pt x="8680" y="2929"/>
                  </a:lnTo>
                  <a:cubicBezTo>
                    <a:pt x="8763" y="2953"/>
                    <a:pt x="8847" y="3036"/>
                    <a:pt x="8847" y="3132"/>
                  </a:cubicBezTo>
                  <a:lnTo>
                    <a:pt x="8847" y="3191"/>
                  </a:lnTo>
                  <a:lnTo>
                    <a:pt x="6799" y="3191"/>
                  </a:lnTo>
                  <a:lnTo>
                    <a:pt x="6799" y="3132"/>
                  </a:lnTo>
                  <a:cubicBezTo>
                    <a:pt x="6799" y="3024"/>
                    <a:pt x="6858" y="2953"/>
                    <a:pt x="6965" y="2929"/>
                  </a:cubicBezTo>
                  <a:lnTo>
                    <a:pt x="7477" y="2810"/>
                  </a:lnTo>
                  <a:cubicBezTo>
                    <a:pt x="7561" y="2798"/>
                    <a:pt x="7620" y="2715"/>
                    <a:pt x="7620" y="2632"/>
                  </a:cubicBezTo>
                  <a:lnTo>
                    <a:pt x="7620" y="2334"/>
                  </a:lnTo>
                  <a:cubicBezTo>
                    <a:pt x="7596" y="2274"/>
                    <a:pt x="7561" y="2215"/>
                    <a:pt x="7501" y="2167"/>
                  </a:cubicBezTo>
                  <a:cubicBezTo>
                    <a:pt x="7430" y="2120"/>
                    <a:pt x="7406" y="2060"/>
                    <a:pt x="7406" y="1989"/>
                  </a:cubicBezTo>
                  <a:lnTo>
                    <a:pt x="7406" y="1393"/>
                  </a:lnTo>
                  <a:cubicBezTo>
                    <a:pt x="7406" y="1274"/>
                    <a:pt x="7489" y="1191"/>
                    <a:pt x="7608" y="1191"/>
                  </a:cubicBezTo>
                  <a:close/>
                  <a:moveTo>
                    <a:pt x="9620" y="369"/>
                  </a:moveTo>
                  <a:lnTo>
                    <a:pt x="9620" y="3191"/>
                  </a:lnTo>
                  <a:lnTo>
                    <a:pt x="9192" y="3191"/>
                  </a:lnTo>
                  <a:lnTo>
                    <a:pt x="9192" y="3132"/>
                  </a:lnTo>
                  <a:cubicBezTo>
                    <a:pt x="9192" y="2870"/>
                    <a:pt x="9013" y="2632"/>
                    <a:pt x="8739" y="2572"/>
                  </a:cubicBezTo>
                  <a:lnTo>
                    <a:pt x="8382" y="2477"/>
                  </a:lnTo>
                  <a:lnTo>
                    <a:pt x="8382" y="2417"/>
                  </a:lnTo>
                  <a:cubicBezTo>
                    <a:pt x="8501" y="2322"/>
                    <a:pt x="8573" y="2155"/>
                    <a:pt x="8573" y="1977"/>
                  </a:cubicBezTo>
                  <a:lnTo>
                    <a:pt x="8573" y="1381"/>
                  </a:lnTo>
                  <a:cubicBezTo>
                    <a:pt x="8573" y="1048"/>
                    <a:pt x="8311" y="786"/>
                    <a:pt x="7977" y="786"/>
                  </a:cubicBezTo>
                  <a:lnTo>
                    <a:pt x="7584" y="786"/>
                  </a:lnTo>
                  <a:cubicBezTo>
                    <a:pt x="7251" y="786"/>
                    <a:pt x="6989" y="1048"/>
                    <a:pt x="6989" y="1381"/>
                  </a:cubicBezTo>
                  <a:lnTo>
                    <a:pt x="6989" y="1977"/>
                  </a:lnTo>
                  <a:cubicBezTo>
                    <a:pt x="6989" y="2143"/>
                    <a:pt x="7061" y="2298"/>
                    <a:pt x="7180" y="2417"/>
                  </a:cubicBezTo>
                  <a:lnTo>
                    <a:pt x="7180" y="2477"/>
                  </a:lnTo>
                  <a:lnTo>
                    <a:pt x="6822" y="2572"/>
                  </a:lnTo>
                  <a:cubicBezTo>
                    <a:pt x="6549" y="2632"/>
                    <a:pt x="6370" y="2870"/>
                    <a:pt x="6370" y="3132"/>
                  </a:cubicBezTo>
                  <a:lnTo>
                    <a:pt x="6370" y="3191"/>
                  </a:lnTo>
                  <a:lnTo>
                    <a:pt x="5941" y="3191"/>
                  </a:lnTo>
                  <a:lnTo>
                    <a:pt x="5941" y="369"/>
                  </a:lnTo>
                  <a:close/>
                  <a:moveTo>
                    <a:pt x="3227" y="3179"/>
                  </a:moveTo>
                  <a:lnTo>
                    <a:pt x="3227" y="3274"/>
                  </a:lnTo>
                  <a:cubicBezTo>
                    <a:pt x="3203" y="3346"/>
                    <a:pt x="3239" y="3405"/>
                    <a:pt x="3262" y="3465"/>
                  </a:cubicBezTo>
                  <a:lnTo>
                    <a:pt x="3012" y="3715"/>
                  </a:lnTo>
                  <a:lnTo>
                    <a:pt x="3001" y="3715"/>
                  </a:lnTo>
                  <a:lnTo>
                    <a:pt x="2739" y="3465"/>
                  </a:lnTo>
                  <a:cubicBezTo>
                    <a:pt x="2774" y="3405"/>
                    <a:pt x="2798" y="3346"/>
                    <a:pt x="2798" y="3274"/>
                  </a:cubicBezTo>
                  <a:lnTo>
                    <a:pt x="2798" y="3179"/>
                  </a:lnTo>
                  <a:close/>
                  <a:moveTo>
                    <a:pt x="3572" y="3667"/>
                  </a:moveTo>
                  <a:lnTo>
                    <a:pt x="3953" y="3822"/>
                  </a:lnTo>
                  <a:cubicBezTo>
                    <a:pt x="4108" y="3882"/>
                    <a:pt x="4215" y="4048"/>
                    <a:pt x="4215" y="4203"/>
                  </a:cubicBezTo>
                  <a:lnTo>
                    <a:pt x="4215" y="5394"/>
                  </a:lnTo>
                  <a:cubicBezTo>
                    <a:pt x="4215" y="5513"/>
                    <a:pt x="4132" y="5608"/>
                    <a:pt x="4013" y="5608"/>
                  </a:cubicBezTo>
                  <a:lnTo>
                    <a:pt x="3191" y="5608"/>
                  </a:lnTo>
                  <a:lnTo>
                    <a:pt x="3191" y="5382"/>
                  </a:lnTo>
                  <a:lnTo>
                    <a:pt x="3608" y="5382"/>
                  </a:lnTo>
                  <a:cubicBezTo>
                    <a:pt x="3715" y="5382"/>
                    <a:pt x="3798" y="5299"/>
                    <a:pt x="3798" y="5191"/>
                  </a:cubicBezTo>
                  <a:lnTo>
                    <a:pt x="3798" y="4596"/>
                  </a:lnTo>
                  <a:cubicBezTo>
                    <a:pt x="3798" y="4489"/>
                    <a:pt x="3715" y="4406"/>
                    <a:pt x="3608" y="4406"/>
                  </a:cubicBezTo>
                  <a:cubicBezTo>
                    <a:pt x="3501" y="4406"/>
                    <a:pt x="3417" y="4489"/>
                    <a:pt x="3417" y="4596"/>
                  </a:cubicBezTo>
                  <a:lnTo>
                    <a:pt x="3417" y="5013"/>
                  </a:lnTo>
                  <a:lnTo>
                    <a:pt x="2584" y="5013"/>
                  </a:lnTo>
                  <a:lnTo>
                    <a:pt x="2584" y="4596"/>
                  </a:lnTo>
                  <a:cubicBezTo>
                    <a:pt x="2584" y="4489"/>
                    <a:pt x="2489" y="4406"/>
                    <a:pt x="2381" y="4406"/>
                  </a:cubicBezTo>
                  <a:cubicBezTo>
                    <a:pt x="2286" y="4406"/>
                    <a:pt x="2191" y="4489"/>
                    <a:pt x="2191" y="4596"/>
                  </a:cubicBezTo>
                  <a:lnTo>
                    <a:pt x="2191" y="5191"/>
                  </a:lnTo>
                  <a:cubicBezTo>
                    <a:pt x="2191" y="5299"/>
                    <a:pt x="2286" y="5382"/>
                    <a:pt x="2381" y="5382"/>
                  </a:cubicBezTo>
                  <a:lnTo>
                    <a:pt x="2798" y="5382"/>
                  </a:lnTo>
                  <a:lnTo>
                    <a:pt x="2798" y="5608"/>
                  </a:lnTo>
                  <a:lnTo>
                    <a:pt x="1989" y="5608"/>
                  </a:lnTo>
                  <a:cubicBezTo>
                    <a:pt x="1869" y="5608"/>
                    <a:pt x="1774" y="5513"/>
                    <a:pt x="1774" y="5394"/>
                  </a:cubicBezTo>
                  <a:lnTo>
                    <a:pt x="1774" y="4203"/>
                  </a:lnTo>
                  <a:cubicBezTo>
                    <a:pt x="1774" y="4048"/>
                    <a:pt x="1881" y="3882"/>
                    <a:pt x="2048" y="3822"/>
                  </a:cubicBezTo>
                  <a:lnTo>
                    <a:pt x="2417" y="3667"/>
                  </a:lnTo>
                  <a:lnTo>
                    <a:pt x="2727" y="3989"/>
                  </a:lnTo>
                  <a:cubicBezTo>
                    <a:pt x="2798" y="4060"/>
                    <a:pt x="2905" y="4108"/>
                    <a:pt x="3001" y="4108"/>
                  </a:cubicBezTo>
                  <a:cubicBezTo>
                    <a:pt x="3096" y="4108"/>
                    <a:pt x="3191" y="4060"/>
                    <a:pt x="3262" y="3989"/>
                  </a:cubicBezTo>
                  <a:lnTo>
                    <a:pt x="3572" y="3667"/>
                  </a:lnTo>
                  <a:close/>
                  <a:moveTo>
                    <a:pt x="5632" y="5596"/>
                  </a:moveTo>
                  <a:lnTo>
                    <a:pt x="5632" y="6406"/>
                  </a:lnTo>
                  <a:lnTo>
                    <a:pt x="381" y="6406"/>
                  </a:lnTo>
                  <a:lnTo>
                    <a:pt x="381" y="5596"/>
                  </a:lnTo>
                  <a:lnTo>
                    <a:pt x="1429" y="5596"/>
                  </a:lnTo>
                  <a:cubicBezTo>
                    <a:pt x="1512" y="5834"/>
                    <a:pt x="1727" y="5989"/>
                    <a:pt x="2000" y="5989"/>
                  </a:cubicBezTo>
                  <a:lnTo>
                    <a:pt x="4013" y="5989"/>
                  </a:lnTo>
                  <a:cubicBezTo>
                    <a:pt x="4263" y="5989"/>
                    <a:pt x="4489" y="5834"/>
                    <a:pt x="4572" y="5596"/>
                  </a:cubicBezTo>
                  <a:close/>
                  <a:moveTo>
                    <a:pt x="8025" y="4406"/>
                  </a:moveTo>
                  <a:cubicBezTo>
                    <a:pt x="8144" y="4406"/>
                    <a:pt x="8227" y="4489"/>
                    <a:pt x="8227" y="4608"/>
                  </a:cubicBezTo>
                  <a:lnTo>
                    <a:pt x="8227" y="5203"/>
                  </a:lnTo>
                  <a:cubicBezTo>
                    <a:pt x="8227" y="5275"/>
                    <a:pt x="8192" y="5358"/>
                    <a:pt x="8132" y="5382"/>
                  </a:cubicBezTo>
                  <a:cubicBezTo>
                    <a:pt x="8073" y="5418"/>
                    <a:pt x="8037" y="5477"/>
                    <a:pt x="8037" y="5549"/>
                  </a:cubicBezTo>
                  <a:lnTo>
                    <a:pt x="8037" y="5846"/>
                  </a:lnTo>
                  <a:cubicBezTo>
                    <a:pt x="8037" y="5930"/>
                    <a:pt x="8096" y="6013"/>
                    <a:pt x="8192" y="6025"/>
                  </a:cubicBezTo>
                  <a:lnTo>
                    <a:pt x="8692" y="6144"/>
                  </a:lnTo>
                  <a:cubicBezTo>
                    <a:pt x="8787" y="6168"/>
                    <a:pt x="8858" y="6251"/>
                    <a:pt x="8858" y="6346"/>
                  </a:cubicBezTo>
                  <a:lnTo>
                    <a:pt x="8858" y="6406"/>
                  </a:lnTo>
                  <a:lnTo>
                    <a:pt x="6787" y="6406"/>
                  </a:lnTo>
                  <a:lnTo>
                    <a:pt x="6787" y="6346"/>
                  </a:lnTo>
                  <a:cubicBezTo>
                    <a:pt x="6787" y="6251"/>
                    <a:pt x="6846" y="6168"/>
                    <a:pt x="6953" y="6144"/>
                  </a:cubicBezTo>
                  <a:lnTo>
                    <a:pt x="7465" y="6025"/>
                  </a:lnTo>
                  <a:cubicBezTo>
                    <a:pt x="7549" y="6013"/>
                    <a:pt x="7608" y="5930"/>
                    <a:pt x="7608" y="5846"/>
                  </a:cubicBezTo>
                  <a:lnTo>
                    <a:pt x="7608" y="5549"/>
                  </a:lnTo>
                  <a:cubicBezTo>
                    <a:pt x="7608" y="5489"/>
                    <a:pt x="7584" y="5418"/>
                    <a:pt x="7513" y="5382"/>
                  </a:cubicBezTo>
                  <a:cubicBezTo>
                    <a:pt x="7442" y="5334"/>
                    <a:pt x="7418" y="5275"/>
                    <a:pt x="7418" y="5203"/>
                  </a:cubicBezTo>
                  <a:lnTo>
                    <a:pt x="7418" y="4608"/>
                  </a:lnTo>
                  <a:cubicBezTo>
                    <a:pt x="7418" y="4489"/>
                    <a:pt x="7501" y="4406"/>
                    <a:pt x="7620" y="4406"/>
                  </a:cubicBezTo>
                  <a:close/>
                  <a:moveTo>
                    <a:pt x="9585" y="3584"/>
                  </a:moveTo>
                  <a:lnTo>
                    <a:pt x="9585" y="6406"/>
                  </a:lnTo>
                  <a:lnTo>
                    <a:pt x="9204" y="6406"/>
                  </a:lnTo>
                  <a:lnTo>
                    <a:pt x="9204" y="6346"/>
                  </a:lnTo>
                  <a:cubicBezTo>
                    <a:pt x="9204" y="6084"/>
                    <a:pt x="9025" y="5846"/>
                    <a:pt x="8751" y="5787"/>
                  </a:cubicBezTo>
                  <a:lnTo>
                    <a:pt x="8394" y="5691"/>
                  </a:lnTo>
                  <a:lnTo>
                    <a:pt x="8394" y="5632"/>
                  </a:lnTo>
                  <a:cubicBezTo>
                    <a:pt x="8513" y="5537"/>
                    <a:pt x="8596" y="5370"/>
                    <a:pt x="8596" y="5191"/>
                  </a:cubicBezTo>
                  <a:lnTo>
                    <a:pt x="8596" y="4596"/>
                  </a:lnTo>
                  <a:cubicBezTo>
                    <a:pt x="8596" y="4263"/>
                    <a:pt x="8323" y="4001"/>
                    <a:pt x="8001" y="4001"/>
                  </a:cubicBezTo>
                  <a:lnTo>
                    <a:pt x="7596" y="4001"/>
                  </a:lnTo>
                  <a:cubicBezTo>
                    <a:pt x="7263" y="4001"/>
                    <a:pt x="7001" y="4263"/>
                    <a:pt x="7001" y="4596"/>
                  </a:cubicBezTo>
                  <a:lnTo>
                    <a:pt x="7001" y="5191"/>
                  </a:lnTo>
                  <a:cubicBezTo>
                    <a:pt x="7001" y="5358"/>
                    <a:pt x="7072" y="5513"/>
                    <a:pt x="7192" y="5632"/>
                  </a:cubicBezTo>
                  <a:lnTo>
                    <a:pt x="7192" y="5691"/>
                  </a:lnTo>
                  <a:lnTo>
                    <a:pt x="6834" y="5787"/>
                  </a:lnTo>
                  <a:cubicBezTo>
                    <a:pt x="6572" y="5846"/>
                    <a:pt x="6394" y="6084"/>
                    <a:pt x="6394" y="6346"/>
                  </a:cubicBezTo>
                  <a:lnTo>
                    <a:pt x="6394" y="6406"/>
                  </a:lnTo>
                  <a:lnTo>
                    <a:pt x="5953" y="6406"/>
                  </a:lnTo>
                  <a:lnTo>
                    <a:pt x="5953" y="3584"/>
                  </a:lnTo>
                  <a:close/>
                  <a:moveTo>
                    <a:pt x="203" y="0"/>
                  </a:moveTo>
                  <a:cubicBezTo>
                    <a:pt x="95" y="0"/>
                    <a:pt x="0" y="84"/>
                    <a:pt x="0" y="191"/>
                  </a:cubicBezTo>
                  <a:lnTo>
                    <a:pt x="0" y="6596"/>
                  </a:lnTo>
                  <a:cubicBezTo>
                    <a:pt x="0" y="6703"/>
                    <a:pt x="95" y="6799"/>
                    <a:pt x="203" y="6799"/>
                  </a:cubicBezTo>
                  <a:lnTo>
                    <a:pt x="9811" y="6799"/>
                  </a:lnTo>
                  <a:cubicBezTo>
                    <a:pt x="9918" y="6799"/>
                    <a:pt x="10001" y="6703"/>
                    <a:pt x="10001" y="6596"/>
                  </a:cubicBezTo>
                  <a:lnTo>
                    <a:pt x="10001" y="191"/>
                  </a:lnTo>
                  <a:cubicBezTo>
                    <a:pt x="10001" y="84"/>
                    <a:pt x="9918" y="0"/>
                    <a:pt x="9811" y="0"/>
                  </a:cubicBezTo>
                  <a:lnTo>
                    <a:pt x="1584" y="0"/>
                  </a:lnTo>
                  <a:cubicBezTo>
                    <a:pt x="1477" y="0"/>
                    <a:pt x="1381" y="84"/>
                    <a:pt x="1381" y="191"/>
                  </a:cubicBezTo>
                  <a:cubicBezTo>
                    <a:pt x="1381" y="286"/>
                    <a:pt x="1477" y="381"/>
                    <a:pt x="1584" y="381"/>
                  </a:cubicBezTo>
                  <a:lnTo>
                    <a:pt x="5596" y="381"/>
                  </a:lnTo>
                  <a:lnTo>
                    <a:pt x="5596" y="5215"/>
                  </a:lnTo>
                  <a:lnTo>
                    <a:pt x="4572" y="5215"/>
                  </a:lnTo>
                  <a:lnTo>
                    <a:pt x="4572" y="4203"/>
                  </a:lnTo>
                  <a:cubicBezTo>
                    <a:pt x="4572" y="3882"/>
                    <a:pt x="4370" y="3584"/>
                    <a:pt x="4072" y="3477"/>
                  </a:cubicBezTo>
                  <a:lnTo>
                    <a:pt x="3572" y="3286"/>
                  </a:lnTo>
                  <a:lnTo>
                    <a:pt x="3572" y="3274"/>
                  </a:lnTo>
                  <a:lnTo>
                    <a:pt x="3572" y="2989"/>
                  </a:lnTo>
                  <a:cubicBezTo>
                    <a:pt x="3810" y="2810"/>
                    <a:pt x="3977" y="2512"/>
                    <a:pt x="3977" y="2203"/>
                  </a:cubicBezTo>
                  <a:lnTo>
                    <a:pt x="3977" y="1798"/>
                  </a:lnTo>
                  <a:cubicBezTo>
                    <a:pt x="3977" y="1369"/>
                    <a:pt x="3620" y="1012"/>
                    <a:pt x="3191" y="1012"/>
                  </a:cubicBezTo>
                  <a:lnTo>
                    <a:pt x="2786" y="1012"/>
                  </a:lnTo>
                  <a:cubicBezTo>
                    <a:pt x="2358" y="1012"/>
                    <a:pt x="2000" y="1369"/>
                    <a:pt x="2000" y="1798"/>
                  </a:cubicBezTo>
                  <a:lnTo>
                    <a:pt x="2000" y="2203"/>
                  </a:lnTo>
                  <a:cubicBezTo>
                    <a:pt x="2000" y="2524"/>
                    <a:pt x="2167" y="2810"/>
                    <a:pt x="2405" y="2989"/>
                  </a:cubicBezTo>
                  <a:lnTo>
                    <a:pt x="2405" y="3274"/>
                  </a:lnTo>
                  <a:lnTo>
                    <a:pt x="2405" y="3286"/>
                  </a:lnTo>
                  <a:lnTo>
                    <a:pt x="1905" y="3477"/>
                  </a:lnTo>
                  <a:cubicBezTo>
                    <a:pt x="1608" y="3596"/>
                    <a:pt x="1405" y="3894"/>
                    <a:pt x="1405" y="4203"/>
                  </a:cubicBezTo>
                  <a:lnTo>
                    <a:pt x="1405" y="5215"/>
                  </a:lnTo>
                  <a:lnTo>
                    <a:pt x="381" y="5215"/>
                  </a:lnTo>
                  <a:lnTo>
                    <a:pt x="381" y="381"/>
                  </a:lnTo>
                  <a:lnTo>
                    <a:pt x="798" y="381"/>
                  </a:lnTo>
                  <a:cubicBezTo>
                    <a:pt x="893" y="381"/>
                    <a:pt x="988" y="286"/>
                    <a:pt x="988" y="191"/>
                  </a:cubicBezTo>
                  <a:cubicBezTo>
                    <a:pt x="988" y="84"/>
                    <a:pt x="893" y="0"/>
                    <a:pt x="7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45"/>
            <p:cNvSpPr/>
            <p:nvPr/>
          </p:nvSpPr>
          <p:spPr>
            <a:xfrm>
              <a:off x="1289311" y="2926222"/>
              <a:ext cx="408156" cy="299783"/>
            </a:xfrm>
            <a:custGeom>
              <a:avLst/>
              <a:gdLst/>
              <a:ahLst/>
              <a:cxnLst/>
              <a:rect l="l" t="t" r="r" b="b"/>
              <a:pathLst>
                <a:path w="12824" h="9419" extrusionOk="0">
                  <a:moveTo>
                    <a:pt x="11621" y="382"/>
                  </a:moveTo>
                  <a:cubicBezTo>
                    <a:pt x="11740" y="382"/>
                    <a:pt x="11823" y="477"/>
                    <a:pt x="11823" y="596"/>
                  </a:cubicBezTo>
                  <a:lnTo>
                    <a:pt x="11823" y="8037"/>
                  </a:lnTo>
                  <a:lnTo>
                    <a:pt x="11406" y="8037"/>
                  </a:lnTo>
                  <a:cubicBezTo>
                    <a:pt x="11299" y="8037"/>
                    <a:pt x="11216" y="8121"/>
                    <a:pt x="11216" y="8228"/>
                  </a:cubicBezTo>
                  <a:cubicBezTo>
                    <a:pt x="11216" y="8335"/>
                    <a:pt x="11299" y="8418"/>
                    <a:pt x="11406" y="8418"/>
                  </a:cubicBezTo>
                  <a:lnTo>
                    <a:pt x="12407" y="8418"/>
                  </a:lnTo>
                  <a:cubicBezTo>
                    <a:pt x="12407" y="8418"/>
                    <a:pt x="12418" y="8418"/>
                    <a:pt x="12418" y="8442"/>
                  </a:cubicBezTo>
                  <a:lnTo>
                    <a:pt x="12418" y="8835"/>
                  </a:lnTo>
                  <a:cubicBezTo>
                    <a:pt x="12442" y="8942"/>
                    <a:pt x="12347" y="9049"/>
                    <a:pt x="12228" y="9049"/>
                  </a:cubicBezTo>
                  <a:lnTo>
                    <a:pt x="596" y="9049"/>
                  </a:lnTo>
                  <a:cubicBezTo>
                    <a:pt x="476" y="9049"/>
                    <a:pt x="381" y="8954"/>
                    <a:pt x="381" y="8835"/>
                  </a:cubicBezTo>
                  <a:lnTo>
                    <a:pt x="381" y="8442"/>
                  </a:lnTo>
                  <a:cubicBezTo>
                    <a:pt x="381" y="8442"/>
                    <a:pt x="381" y="8418"/>
                    <a:pt x="393" y="8418"/>
                  </a:cubicBezTo>
                  <a:lnTo>
                    <a:pt x="10621" y="8418"/>
                  </a:lnTo>
                  <a:cubicBezTo>
                    <a:pt x="10728" y="8418"/>
                    <a:pt x="10811" y="8335"/>
                    <a:pt x="10811" y="8228"/>
                  </a:cubicBezTo>
                  <a:cubicBezTo>
                    <a:pt x="10811" y="8121"/>
                    <a:pt x="10728" y="8037"/>
                    <a:pt x="10621" y="8037"/>
                  </a:cubicBezTo>
                  <a:lnTo>
                    <a:pt x="977" y="8037"/>
                  </a:lnTo>
                  <a:lnTo>
                    <a:pt x="977" y="596"/>
                  </a:lnTo>
                  <a:cubicBezTo>
                    <a:pt x="977" y="477"/>
                    <a:pt x="1072" y="382"/>
                    <a:pt x="1179" y="382"/>
                  </a:cubicBezTo>
                  <a:close/>
                  <a:moveTo>
                    <a:pt x="1191" y="1"/>
                  </a:moveTo>
                  <a:cubicBezTo>
                    <a:pt x="857" y="1"/>
                    <a:pt x="596" y="263"/>
                    <a:pt x="596" y="596"/>
                  </a:cubicBezTo>
                  <a:lnTo>
                    <a:pt x="596" y="8037"/>
                  </a:lnTo>
                  <a:lnTo>
                    <a:pt x="381" y="8037"/>
                  </a:lnTo>
                  <a:cubicBezTo>
                    <a:pt x="179" y="8037"/>
                    <a:pt x="0" y="8216"/>
                    <a:pt x="0" y="8418"/>
                  </a:cubicBezTo>
                  <a:lnTo>
                    <a:pt x="0" y="8823"/>
                  </a:lnTo>
                  <a:cubicBezTo>
                    <a:pt x="0" y="9157"/>
                    <a:pt x="262" y="9419"/>
                    <a:pt x="596" y="9419"/>
                  </a:cubicBezTo>
                  <a:lnTo>
                    <a:pt x="12228" y="9419"/>
                  </a:lnTo>
                  <a:cubicBezTo>
                    <a:pt x="12561" y="9419"/>
                    <a:pt x="12823" y="9157"/>
                    <a:pt x="12823" y="8823"/>
                  </a:cubicBezTo>
                  <a:lnTo>
                    <a:pt x="12823" y="8418"/>
                  </a:lnTo>
                  <a:cubicBezTo>
                    <a:pt x="12811" y="8216"/>
                    <a:pt x="12645" y="8037"/>
                    <a:pt x="12418" y="8037"/>
                  </a:cubicBezTo>
                  <a:lnTo>
                    <a:pt x="12216" y="8037"/>
                  </a:lnTo>
                  <a:lnTo>
                    <a:pt x="12216" y="596"/>
                  </a:lnTo>
                  <a:cubicBezTo>
                    <a:pt x="12216" y="263"/>
                    <a:pt x="11942" y="1"/>
                    <a:pt x="116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2" name="Google Shape;462;p45"/>
          <p:cNvGrpSpPr/>
          <p:nvPr/>
        </p:nvGrpSpPr>
        <p:grpSpPr>
          <a:xfrm>
            <a:off x="1297653" y="3347352"/>
            <a:ext cx="386927" cy="363438"/>
            <a:chOff x="1749728" y="2894777"/>
            <a:chExt cx="386927" cy="363438"/>
          </a:xfrm>
        </p:grpSpPr>
        <p:sp>
          <p:nvSpPr>
            <p:cNvPr id="463" name="Google Shape;463;p45"/>
            <p:cNvSpPr/>
            <p:nvPr/>
          </p:nvSpPr>
          <p:spPr>
            <a:xfrm>
              <a:off x="1809595" y="3025333"/>
              <a:ext cx="97424" cy="32432"/>
            </a:xfrm>
            <a:custGeom>
              <a:avLst/>
              <a:gdLst/>
              <a:ahLst/>
              <a:cxnLst/>
              <a:rect l="l" t="t" r="r" b="b"/>
              <a:pathLst>
                <a:path w="3061" h="1019" extrusionOk="0">
                  <a:moveTo>
                    <a:pt x="1208" y="0"/>
                  </a:moveTo>
                  <a:cubicBezTo>
                    <a:pt x="852" y="0"/>
                    <a:pt x="531" y="35"/>
                    <a:pt x="322" y="66"/>
                  </a:cubicBezTo>
                  <a:cubicBezTo>
                    <a:pt x="143" y="101"/>
                    <a:pt x="1" y="244"/>
                    <a:pt x="1" y="423"/>
                  </a:cubicBezTo>
                  <a:lnTo>
                    <a:pt x="1" y="840"/>
                  </a:lnTo>
                  <a:cubicBezTo>
                    <a:pt x="1" y="947"/>
                    <a:pt x="84" y="1018"/>
                    <a:pt x="179" y="1018"/>
                  </a:cubicBezTo>
                  <a:cubicBezTo>
                    <a:pt x="286" y="1018"/>
                    <a:pt x="358" y="947"/>
                    <a:pt x="358" y="840"/>
                  </a:cubicBezTo>
                  <a:lnTo>
                    <a:pt x="358" y="423"/>
                  </a:lnTo>
                  <a:cubicBezTo>
                    <a:pt x="358" y="423"/>
                    <a:pt x="358" y="411"/>
                    <a:pt x="382" y="411"/>
                  </a:cubicBezTo>
                  <a:cubicBezTo>
                    <a:pt x="549" y="383"/>
                    <a:pt x="870" y="340"/>
                    <a:pt x="1231" y="340"/>
                  </a:cubicBezTo>
                  <a:cubicBezTo>
                    <a:pt x="1330" y="340"/>
                    <a:pt x="1433" y="344"/>
                    <a:pt x="1536" y="351"/>
                  </a:cubicBezTo>
                  <a:cubicBezTo>
                    <a:pt x="2084" y="387"/>
                    <a:pt x="2489" y="530"/>
                    <a:pt x="2727" y="768"/>
                  </a:cubicBezTo>
                  <a:cubicBezTo>
                    <a:pt x="2763" y="804"/>
                    <a:pt x="2807" y="822"/>
                    <a:pt x="2852" y="822"/>
                  </a:cubicBezTo>
                  <a:cubicBezTo>
                    <a:pt x="2897" y="822"/>
                    <a:pt x="2941" y="804"/>
                    <a:pt x="2977" y="768"/>
                  </a:cubicBezTo>
                  <a:cubicBezTo>
                    <a:pt x="3060" y="709"/>
                    <a:pt x="3060" y="590"/>
                    <a:pt x="2977" y="530"/>
                  </a:cubicBezTo>
                  <a:cubicBezTo>
                    <a:pt x="2554" y="107"/>
                    <a:pt x="1828" y="0"/>
                    <a:pt x="12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45"/>
            <p:cNvSpPr/>
            <p:nvPr/>
          </p:nvSpPr>
          <p:spPr>
            <a:xfrm>
              <a:off x="1749728" y="2974346"/>
              <a:ext cx="216777" cy="283869"/>
            </a:xfrm>
            <a:custGeom>
              <a:avLst/>
              <a:gdLst/>
              <a:ahLst/>
              <a:cxnLst/>
              <a:rect l="l" t="t" r="r" b="b"/>
              <a:pathLst>
                <a:path w="6811" h="8919" extrusionOk="0">
                  <a:moveTo>
                    <a:pt x="5311" y="334"/>
                  </a:moveTo>
                  <a:lnTo>
                    <a:pt x="5311" y="2061"/>
                  </a:lnTo>
                  <a:cubicBezTo>
                    <a:pt x="5311" y="2311"/>
                    <a:pt x="5251" y="2561"/>
                    <a:pt x="5132" y="2799"/>
                  </a:cubicBezTo>
                  <a:cubicBezTo>
                    <a:pt x="5120" y="2835"/>
                    <a:pt x="5120" y="2846"/>
                    <a:pt x="5120" y="2882"/>
                  </a:cubicBezTo>
                  <a:lnTo>
                    <a:pt x="5120" y="3382"/>
                  </a:lnTo>
                  <a:cubicBezTo>
                    <a:pt x="5120" y="3858"/>
                    <a:pt x="4918" y="4311"/>
                    <a:pt x="4560" y="4644"/>
                  </a:cubicBezTo>
                  <a:cubicBezTo>
                    <a:pt x="4227" y="4955"/>
                    <a:pt x="3811" y="5111"/>
                    <a:pt x="3369" y="5111"/>
                  </a:cubicBezTo>
                  <a:cubicBezTo>
                    <a:pt x="3338" y="5111"/>
                    <a:pt x="3306" y="5110"/>
                    <a:pt x="3275" y="5109"/>
                  </a:cubicBezTo>
                  <a:cubicBezTo>
                    <a:pt x="2382" y="5061"/>
                    <a:pt x="1679" y="4275"/>
                    <a:pt x="1679" y="3323"/>
                  </a:cubicBezTo>
                  <a:lnTo>
                    <a:pt x="1679" y="2882"/>
                  </a:lnTo>
                  <a:cubicBezTo>
                    <a:pt x="1679" y="2846"/>
                    <a:pt x="1679" y="2823"/>
                    <a:pt x="1667" y="2799"/>
                  </a:cubicBezTo>
                  <a:cubicBezTo>
                    <a:pt x="1548" y="2561"/>
                    <a:pt x="1489" y="2311"/>
                    <a:pt x="1489" y="2061"/>
                  </a:cubicBezTo>
                  <a:lnTo>
                    <a:pt x="1489" y="1668"/>
                  </a:lnTo>
                  <a:cubicBezTo>
                    <a:pt x="1489" y="930"/>
                    <a:pt x="2096" y="334"/>
                    <a:pt x="2822" y="334"/>
                  </a:cubicBezTo>
                  <a:close/>
                  <a:moveTo>
                    <a:pt x="4358" y="5240"/>
                  </a:moveTo>
                  <a:lnTo>
                    <a:pt x="4358" y="5573"/>
                  </a:lnTo>
                  <a:lnTo>
                    <a:pt x="3406" y="6228"/>
                  </a:lnTo>
                  <a:lnTo>
                    <a:pt x="2441" y="5573"/>
                  </a:lnTo>
                  <a:lnTo>
                    <a:pt x="2441" y="5240"/>
                  </a:lnTo>
                  <a:cubicBezTo>
                    <a:pt x="2691" y="5371"/>
                    <a:pt x="2977" y="5466"/>
                    <a:pt x="3251" y="5478"/>
                  </a:cubicBezTo>
                  <a:lnTo>
                    <a:pt x="3394" y="5478"/>
                  </a:lnTo>
                  <a:cubicBezTo>
                    <a:pt x="3727" y="5478"/>
                    <a:pt x="4060" y="5406"/>
                    <a:pt x="4358" y="5240"/>
                  </a:cubicBezTo>
                  <a:close/>
                  <a:moveTo>
                    <a:pt x="2286" y="5883"/>
                  </a:moveTo>
                  <a:lnTo>
                    <a:pt x="3120" y="6466"/>
                  </a:lnTo>
                  <a:lnTo>
                    <a:pt x="2679" y="6906"/>
                  </a:lnTo>
                  <a:lnTo>
                    <a:pt x="2655" y="6906"/>
                  </a:lnTo>
                  <a:lnTo>
                    <a:pt x="2108" y="6073"/>
                  </a:lnTo>
                  <a:lnTo>
                    <a:pt x="2286" y="5883"/>
                  </a:lnTo>
                  <a:close/>
                  <a:moveTo>
                    <a:pt x="4525" y="5883"/>
                  </a:moveTo>
                  <a:lnTo>
                    <a:pt x="4703" y="6073"/>
                  </a:lnTo>
                  <a:lnTo>
                    <a:pt x="4144" y="6906"/>
                  </a:lnTo>
                  <a:lnTo>
                    <a:pt x="4132" y="6906"/>
                  </a:lnTo>
                  <a:lnTo>
                    <a:pt x="3691" y="6466"/>
                  </a:lnTo>
                  <a:lnTo>
                    <a:pt x="4525" y="5883"/>
                  </a:lnTo>
                  <a:close/>
                  <a:moveTo>
                    <a:pt x="2834" y="1"/>
                  </a:moveTo>
                  <a:cubicBezTo>
                    <a:pt x="1905" y="1"/>
                    <a:pt x="1143" y="763"/>
                    <a:pt x="1143" y="1703"/>
                  </a:cubicBezTo>
                  <a:lnTo>
                    <a:pt x="1143" y="2084"/>
                  </a:lnTo>
                  <a:cubicBezTo>
                    <a:pt x="1143" y="2382"/>
                    <a:pt x="1203" y="2680"/>
                    <a:pt x="1334" y="2954"/>
                  </a:cubicBezTo>
                  <a:lnTo>
                    <a:pt x="1334" y="3358"/>
                  </a:lnTo>
                  <a:cubicBezTo>
                    <a:pt x="1334" y="4025"/>
                    <a:pt x="1631" y="4620"/>
                    <a:pt x="2096" y="5025"/>
                  </a:cubicBezTo>
                  <a:lnTo>
                    <a:pt x="2096" y="5621"/>
                  </a:lnTo>
                  <a:lnTo>
                    <a:pt x="1762" y="5954"/>
                  </a:lnTo>
                  <a:cubicBezTo>
                    <a:pt x="1739" y="6002"/>
                    <a:pt x="1703" y="6049"/>
                    <a:pt x="1727" y="6097"/>
                  </a:cubicBezTo>
                  <a:lnTo>
                    <a:pt x="619" y="6490"/>
                  </a:lnTo>
                  <a:cubicBezTo>
                    <a:pt x="250" y="6633"/>
                    <a:pt x="0" y="6990"/>
                    <a:pt x="0" y="7371"/>
                  </a:cubicBezTo>
                  <a:lnTo>
                    <a:pt x="0" y="8740"/>
                  </a:lnTo>
                  <a:cubicBezTo>
                    <a:pt x="0" y="8847"/>
                    <a:pt x="72" y="8919"/>
                    <a:pt x="179" y="8919"/>
                  </a:cubicBezTo>
                  <a:cubicBezTo>
                    <a:pt x="274" y="8919"/>
                    <a:pt x="358" y="8847"/>
                    <a:pt x="358" y="8740"/>
                  </a:cubicBezTo>
                  <a:lnTo>
                    <a:pt x="358" y="7371"/>
                  </a:lnTo>
                  <a:cubicBezTo>
                    <a:pt x="358" y="7133"/>
                    <a:pt x="500" y="6906"/>
                    <a:pt x="739" y="6823"/>
                  </a:cubicBezTo>
                  <a:lnTo>
                    <a:pt x="1905" y="6406"/>
                  </a:lnTo>
                  <a:lnTo>
                    <a:pt x="2382" y="7121"/>
                  </a:lnTo>
                  <a:cubicBezTo>
                    <a:pt x="2441" y="7204"/>
                    <a:pt x="2536" y="7264"/>
                    <a:pt x="2644" y="7287"/>
                  </a:cubicBezTo>
                  <a:lnTo>
                    <a:pt x="2679" y="7287"/>
                  </a:lnTo>
                  <a:cubicBezTo>
                    <a:pt x="2774" y="7287"/>
                    <a:pt x="2870" y="7240"/>
                    <a:pt x="2929" y="7180"/>
                  </a:cubicBezTo>
                  <a:lnTo>
                    <a:pt x="3227" y="6883"/>
                  </a:lnTo>
                  <a:lnTo>
                    <a:pt x="3227" y="8740"/>
                  </a:lnTo>
                  <a:cubicBezTo>
                    <a:pt x="3227" y="8847"/>
                    <a:pt x="3298" y="8919"/>
                    <a:pt x="3406" y="8919"/>
                  </a:cubicBezTo>
                  <a:cubicBezTo>
                    <a:pt x="3513" y="8919"/>
                    <a:pt x="3584" y="8847"/>
                    <a:pt x="3584" y="8740"/>
                  </a:cubicBezTo>
                  <a:lnTo>
                    <a:pt x="3584" y="6883"/>
                  </a:lnTo>
                  <a:lnTo>
                    <a:pt x="3882" y="7180"/>
                  </a:lnTo>
                  <a:cubicBezTo>
                    <a:pt x="3953" y="7252"/>
                    <a:pt x="4048" y="7287"/>
                    <a:pt x="4132" y="7287"/>
                  </a:cubicBezTo>
                  <a:lnTo>
                    <a:pt x="4168" y="7287"/>
                  </a:lnTo>
                  <a:cubicBezTo>
                    <a:pt x="4263" y="7264"/>
                    <a:pt x="4370" y="7204"/>
                    <a:pt x="4429" y="7121"/>
                  </a:cubicBezTo>
                  <a:lnTo>
                    <a:pt x="4906" y="6406"/>
                  </a:lnTo>
                  <a:lnTo>
                    <a:pt x="6073" y="6823"/>
                  </a:lnTo>
                  <a:cubicBezTo>
                    <a:pt x="6287" y="6906"/>
                    <a:pt x="6454" y="7121"/>
                    <a:pt x="6454" y="7371"/>
                  </a:cubicBezTo>
                  <a:lnTo>
                    <a:pt x="6454" y="8740"/>
                  </a:lnTo>
                  <a:cubicBezTo>
                    <a:pt x="6454" y="8847"/>
                    <a:pt x="6525" y="8919"/>
                    <a:pt x="6632" y="8919"/>
                  </a:cubicBezTo>
                  <a:cubicBezTo>
                    <a:pt x="6739" y="8919"/>
                    <a:pt x="6811" y="8847"/>
                    <a:pt x="6811" y="8740"/>
                  </a:cubicBezTo>
                  <a:lnTo>
                    <a:pt x="6811" y="7371"/>
                  </a:lnTo>
                  <a:cubicBezTo>
                    <a:pt x="6811" y="6954"/>
                    <a:pt x="6573" y="6609"/>
                    <a:pt x="6203" y="6478"/>
                  </a:cubicBezTo>
                  <a:lnTo>
                    <a:pt x="5096" y="6073"/>
                  </a:lnTo>
                  <a:cubicBezTo>
                    <a:pt x="5096" y="6037"/>
                    <a:pt x="5084" y="5966"/>
                    <a:pt x="5060" y="5942"/>
                  </a:cubicBezTo>
                  <a:lnTo>
                    <a:pt x="4727" y="5597"/>
                  </a:lnTo>
                  <a:lnTo>
                    <a:pt x="4727" y="5025"/>
                  </a:lnTo>
                  <a:cubicBezTo>
                    <a:pt x="4763" y="4990"/>
                    <a:pt x="4799" y="4966"/>
                    <a:pt x="4834" y="4930"/>
                  </a:cubicBezTo>
                  <a:cubicBezTo>
                    <a:pt x="5251" y="4549"/>
                    <a:pt x="5489" y="3978"/>
                    <a:pt x="5489" y="3418"/>
                  </a:cubicBezTo>
                  <a:lnTo>
                    <a:pt x="5489" y="2954"/>
                  </a:lnTo>
                  <a:cubicBezTo>
                    <a:pt x="5608" y="2680"/>
                    <a:pt x="5680" y="2382"/>
                    <a:pt x="5680" y="2084"/>
                  </a:cubicBezTo>
                  <a:lnTo>
                    <a:pt x="5680" y="179"/>
                  </a:lnTo>
                  <a:cubicBezTo>
                    <a:pt x="5680" y="84"/>
                    <a:pt x="5608" y="1"/>
                    <a:pt x="55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45"/>
            <p:cNvSpPr/>
            <p:nvPr/>
          </p:nvSpPr>
          <p:spPr>
            <a:xfrm>
              <a:off x="1785725" y="3222186"/>
              <a:ext cx="11394" cy="35647"/>
            </a:xfrm>
            <a:custGeom>
              <a:avLst/>
              <a:gdLst/>
              <a:ahLst/>
              <a:cxnLst/>
              <a:rect l="l" t="t" r="r" b="b"/>
              <a:pathLst>
                <a:path w="358" h="1120" extrusionOk="0">
                  <a:moveTo>
                    <a:pt x="179" y="0"/>
                  </a:moveTo>
                  <a:cubicBezTo>
                    <a:pt x="72" y="0"/>
                    <a:pt x="0" y="72"/>
                    <a:pt x="0" y="179"/>
                  </a:cubicBezTo>
                  <a:lnTo>
                    <a:pt x="0" y="941"/>
                  </a:lnTo>
                  <a:cubicBezTo>
                    <a:pt x="0" y="1048"/>
                    <a:pt x="72" y="1120"/>
                    <a:pt x="179" y="1120"/>
                  </a:cubicBezTo>
                  <a:cubicBezTo>
                    <a:pt x="274" y="1120"/>
                    <a:pt x="358" y="1048"/>
                    <a:pt x="358" y="941"/>
                  </a:cubicBezTo>
                  <a:lnTo>
                    <a:pt x="358" y="179"/>
                  </a:lnTo>
                  <a:cubicBezTo>
                    <a:pt x="358" y="72"/>
                    <a:pt x="274" y="0"/>
                    <a:pt x="1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45"/>
            <p:cNvSpPr/>
            <p:nvPr/>
          </p:nvSpPr>
          <p:spPr>
            <a:xfrm>
              <a:off x="1919114" y="3222186"/>
              <a:ext cx="11394" cy="35647"/>
            </a:xfrm>
            <a:custGeom>
              <a:avLst/>
              <a:gdLst/>
              <a:ahLst/>
              <a:cxnLst/>
              <a:rect l="l" t="t" r="r" b="b"/>
              <a:pathLst>
                <a:path w="358" h="1120" extrusionOk="0">
                  <a:moveTo>
                    <a:pt x="179" y="0"/>
                  </a:moveTo>
                  <a:cubicBezTo>
                    <a:pt x="72" y="0"/>
                    <a:pt x="0" y="72"/>
                    <a:pt x="0" y="179"/>
                  </a:cubicBezTo>
                  <a:lnTo>
                    <a:pt x="0" y="941"/>
                  </a:lnTo>
                  <a:cubicBezTo>
                    <a:pt x="0" y="1048"/>
                    <a:pt x="72" y="1120"/>
                    <a:pt x="179" y="1120"/>
                  </a:cubicBezTo>
                  <a:cubicBezTo>
                    <a:pt x="286" y="1120"/>
                    <a:pt x="358" y="1048"/>
                    <a:pt x="358" y="941"/>
                  </a:cubicBezTo>
                  <a:lnTo>
                    <a:pt x="358" y="179"/>
                  </a:lnTo>
                  <a:cubicBezTo>
                    <a:pt x="358" y="72"/>
                    <a:pt x="274" y="0"/>
                    <a:pt x="1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45"/>
            <p:cNvSpPr/>
            <p:nvPr/>
          </p:nvSpPr>
          <p:spPr>
            <a:xfrm>
              <a:off x="1956257" y="2931156"/>
              <a:ext cx="180398" cy="188737"/>
            </a:xfrm>
            <a:custGeom>
              <a:avLst/>
              <a:gdLst/>
              <a:ahLst/>
              <a:cxnLst/>
              <a:rect l="l" t="t" r="r" b="b"/>
              <a:pathLst>
                <a:path w="5668" h="5930" extrusionOk="0">
                  <a:moveTo>
                    <a:pt x="738" y="1"/>
                  </a:moveTo>
                  <a:cubicBezTo>
                    <a:pt x="322" y="1"/>
                    <a:pt x="0" y="346"/>
                    <a:pt x="0" y="751"/>
                  </a:cubicBezTo>
                  <a:lnTo>
                    <a:pt x="0" y="3799"/>
                  </a:lnTo>
                  <a:cubicBezTo>
                    <a:pt x="0" y="4215"/>
                    <a:pt x="334" y="4549"/>
                    <a:pt x="738" y="4549"/>
                  </a:cubicBezTo>
                  <a:lnTo>
                    <a:pt x="1084" y="4549"/>
                  </a:lnTo>
                  <a:lnTo>
                    <a:pt x="810" y="5585"/>
                  </a:lnTo>
                  <a:cubicBezTo>
                    <a:pt x="786" y="5704"/>
                    <a:pt x="834" y="5811"/>
                    <a:pt x="929" y="5882"/>
                  </a:cubicBezTo>
                  <a:cubicBezTo>
                    <a:pt x="977" y="5918"/>
                    <a:pt x="1036" y="5930"/>
                    <a:pt x="1084" y="5930"/>
                  </a:cubicBezTo>
                  <a:cubicBezTo>
                    <a:pt x="1143" y="5930"/>
                    <a:pt x="1203" y="5918"/>
                    <a:pt x="1250" y="5870"/>
                  </a:cubicBezTo>
                  <a:lnTo>
                    <a:pt x="3072" y="4525"/>
                  </a:lnTo>
                  <a:lnTo>
                    <a:pt x="4918" y="4525"/>
                  </a:lnTo>
                  <a:cubicBezTo>
                    <a:pt x="5334" y="4525"/>
                    <a:pt x="5668" y="4192"/>
                    <a:pt x="5668" y="3787"/>
                  </a:cubicBezTo>
                  <a:lnTo>
                    <a:pt x="5668" y="751"/>
                  </a:lnTo>
                  <a:cubicBezTo>
                    <a:pt x="5656" y="334"/>
                    <a:pt x="5322" y="12"/>
                    <a:pt x="4906" y="12"/>
                  </a:cubicBezTo>
                  <a:lnTo>
                    <a:pt x="3953" y="12"/>
                  </a:lnTo>
                  <a:cubicBezTo>
                    <a:pt x="3846" y="12"/>
                    <a:pt x="3775" y="84"/>
                    <a:pt x="3775" y="191"/>
                  </a:cubicBezTo>
                  <a:cubicBezTo>
                    <a:pt x="3775" y="286"/>
                    <a:pt x="3846" y="370"/>
                    <a:pt x="3953" y="370"/>
                  </a:cubicBezTo>
                  <a:lnTo>
                    <a:pt x="4906" y="370"/>
                  </a:lnTo>
                  <a:cubicBezTo>
                    <a:pt x="5132" y="370"/>
                    <a:pt x="5299" y="548"/>
                    <a:pt x="5299" y="751"/>
                  </a:cubicBezTo>
                  <a:lnTo>
                    <a:pt x="5299" y="3799"/>
                  </a:lnTo>
                  <a:cubicBezTo>
                    <a:pt x="5299" y="4025"/>
                    <a:pt x="5120" y="4192"/>
                    <a:pt x="4906" y="4192"/>
                  </a:cubicBezTo>
                  <a:lnTo>
                    <a:pt x="3001" y="4192"/>
                  </a:lnTo>
                  <a:cubicBezTo>
                    <a:pt x="2953" y="4192"/>
                    <a:pt x="2929" y="4203"/>
                    <a:pt x="2893" y="4215"/>
                  </a:cubicBezTo>
                  <a:lnTo>
                    <a:pt x="1203" y="5454"/>
                  </a:lnTo>
                  <a:lnTo>
                    <a:pt x="1203" y="5454"/>
                  </a:lnTo>
                  <a:lnTo>
                    <a:pt x="1465" y="4418"/>
                  </a:lnTo>
                  <a:cubicBezTo>
                    <a:pt x="1489" y="4358"/>
                    <a:pt x="1465" y="4311"/>
                    <a:pt x="1441" y="4263"/>
                  </a:cubicBezTo>
                  <a:cubicBezTo>
                    <a:pt x="1405" y="4215"/>
                    <a:pt x="1346" y="4192"/>
                    <a:pt x="1310" y="4192"/>
                  </a:cubicBezTo>
                  <a:lnTo>
                    <a:pt x="738" y="4192"/>
                  </a:lnTo>
                  <a:cubicBezTo>
                    <a:pt x="512" y="4192"/>
                    <a:pt x="357" y="4013"/>
                    <a:pt x="357" y="3799"/>
                  </a:cubicBezTo>
                  <a:lnTo>
                    <a:pt x="357" y="751"/>
                  </a:lnTo>
                  <a:cubicBezTo>
                    <a:pt x="357" y="524"/>
                    <a:pt x="536" y="370"/>
                    <a:pt x="738" y="370"/>
                  </a:cubicBezTo>
                  <a:lnTo>
                    <a:pt x="1691" y="370"/>
                  </a:lnTo>
                  <a:cubicBezTo>
                    <a:pt x="1798" y="370"/>
                    <a:pt x="1870" y="286"/>
                    <a:pt x="1870" y="179"/>
                  </a:cubicBezTo>
                  <a:cubicBezTo>
                    <a:pt x="1870" y="84"/>
                    <a:pt x="1798" y="1"/>
                    <a:pt x="16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45"/>
            <p:cNvSpPr/>
            <p:nvPr/>
          </p:nvSpPr>
          <p:spPr>
            <a:xfrm>
              <a:off x="2027487" y="2894777"/>
              <a:ext cx="36029" cy="108786"/>
            </a:xfrm>
            <a:custGeom>
              <a:avLst/>
              <a:gdLst/>
              <a:ahLst/>
              <a:cxnLst/>
              <a:rect l="l" t="t" r="r" b="b"/>
              <a:pathLst>
                <a:path w="1132" h="3418" extrusionOk="0">
                  <a:moveTo>
                    <a:pt x="775" y="358"/>
                  </a:moveTo>
                  <a:lnTo>
                    <a:pt x="596" y="3049"/>
                  </a:lnTo>
                  <a:lnTo>
                    <a:pt x="560" y="3049"/>
                  </a:lnTo>
                  <a:lnTo>
                    <a:pt x="394" y="358"/>
                  </a:lnTo>
                  <a:close/>
                  <a:moveTo>
                    <a:pt x="179" y="1"/>
                  </a:moveTo>
                  <a:cubicBezTo>
                    <a:pt x="143" y="1"/>
                    <a:pt x="96" y="24"/>
                    <a:pt x="48" y="60"/>
                  </a:cubicBezTo>
                  <a:cubicBezTo>
                    <a:pt x="24" y="96"/>
                    <a:pt x="1" y="155"/>
                    <a:pt x="1" y="203"/>
                  </a:cubicBezTo>
                  <a:lnTo>
                    <a:pt x="203" y="3251"/>
                  </a:lnTo>
                  <a:cubicBezTo>
                    <a:pt x="203" y="3334"/>
                    <a:pt x="286" y="3418"/>
                    <a:pt x="382" y="3418"/>
                  </a:cubicBezTo>
                  <a:lnTo>
                    <a:pt x="763" y="3418"/>
                  </a:lnTo>
                  <a:cubicBezTo>
                    <a:pt x="858" y="3418"/>
                    <a:pt x="941" y="3334"/>
                    <a:pt x="941" y="3251"/>
                  </a:cubicBezTo>
                  <a:lnTo>
                    <a:pt x="1132" y="203"/>
                  </a:lnTo>
                  <a:cubicBezTo>
                    <a:pt x="1132" y="155"/>
                    <a:pt x="1120" y="96"/>
                    <a:pt x="1072" y="60"/>
                  </a:cubicBezTo>
                  <a:cubicBezTo>
                    <a:pt x="1048" y="36"/>
                    <a:pt x="1001" y="1"/>
                    <a:pt x="9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45"/>
            <p:cNvSpPr/>
            <p:nvPr/>
          </p:nvSpPr>
          <p:spPr>
            <a:xfrm>
              <a:off x="2027487" y="3009992"/>
              <a:ext cx="36029" cy="36029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345"/>
                  </a:moveTo>
                  <a:cubicBezTo>
                    <a:pt x="691" y="345"/>
                    <a:pt x="775" y="429"/>
                    <a:pt x="775" y="548"/>
                  </a:cubicBezTo>
                  <a:cubicBezTo>
                    <a:pt x="775" y="667"/>
                    <a:pt x="691" y="762"/>
                    <a:pt x="572" y="762"/>
                  </a:cubicBezTo>
                  <a:cubicBezTo>
                    <a:pt x="453" y="762"/>
                    <a:pt x="358" y="667"/>
                    <a:pt x="358" y="548"/>
                  </a:cubicBezTo>
                  <a:cubicBezTo>
                    <a:pt x="358" y="429"/>
                    <a:pt x="453" y="345"/>
                    <a:pt x="572" y="345"/>
                  </a:cubicBezTo>
                  <a:close/>
                  <a:moveTo>
                    <a:pt x="572" y="0"/>
                  </a:moveTo>
                  <a:cubicBezTo>
                    <a:pt x="263" y="0"/>
                    <a:pt x="1" y="250"/>
                    <a:pt x="1" y="572"/>
                  </a:cubicBezTo>
                  <a:cubicBezTo>
                    <a:pt x="1" y="881"/>
                    <a:pt x="263" y="1131"/>
                    <a:pt x="572" y="1131"/>
                  </a:cubicBezTo>
                  <a:cubicBezTo>
                    <a:pt x="882" y="1131"/>
                    <a:pt x="1132" y="881"/>
                    <a:pt x="1132" y="572"/>
                  </a:cubicBezTo>
                  <a:cubicBezTo>
                    <a:pt x="1132" y="250"/>
                    <a:pt x="882" y="0"/>
                    <a:pt x="5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0" name="Google Shape;470;p45"/>
          <p:cNvGrpSpPr/>
          <p:nvPr/>
        </p:nvGrpSpPr>
        <p:grpSpPr>
          <a:xfrm>
            <a:off x="4489056" y="1842985"/>
            <a:ext cx="353954" cy="318880"/>
            <a:chOff x="3988156" y="3380210"/>
            <a:chExt cx="353954" cy="318880"/>
          </a:xfrm>
        </p:grpSpPr>
        <p:sp>
          <p:nvSpPr>
            <p:cNvPr id="471" name="Google Shape;471;p45"/>
            <p:cNvSpPr/>
            <p:nvPr/>
          </p:nvSpPr>
          <p:spPr>
            <a:xfrm>
              <a:off x="4134053" y="3446156"/>
              <a:ext cx="28454" cy="49269"/>
            </a:xfrm>
            <a:custGeom>
              <a:avLst/>
              <a:gdLst/>
              <a:ahLst/>
              <a:cxnLst/>
              <a:rect l="l" t="t" r="r" b="b"/>
              <a:pathLst>
                <a:path w="894" h="1548" extrusionOk="0">
                  <a:moveTo>
                    <a:pt x="417" y="286"/>
                  </a:moveTo>
                  <a:lnTo>
                    <a:pt x="417" y="572"/>
                  </a:lnTo>
                  <a:cubicBezTo>
                    <a:pt x="298" y="524"/>
                    <a:pt x="274" y="500"/>
                    <a:pt x="274" y="417"/>
                  </a:cubicBezTo>
                  <a:cubicBezTo>
                    <a:pt x="274" y="345"/>
                    <a:pt x="346" y="298"/>
                    <a:pt x="417" y="286"/>
                  </a:cubicBezTo>
                  <a:close/>
                  <a:moveTo>
                    <a:pt x="524" y="869"/>
                  </a:moveTo>
                  <a:cubicBezTo>
                    <a:pt x="643" y="917"/>
                    <a:pt x="655" y="976"/>
                    <a:pt x="655" y="1048"/>
                  </a:cubicBezTo>
                  <a:cubicBezTo>
                    <a:pt x="655" y="1119"/>
                    <a:pt x="596" y="1179"/>
                    <a:pt x="524" y="1191"/>
                  </a:cubicBezTo>
                  <a:lnTo>
                    <a:pt x="524" y="869"/>
                  </a:lnTo>
                  <a:close/>
                  <a:moveTo>
                    <a:pt x="477" y="0"/>
                  </a:moveTo>
                  <a:cubicBezTo>
                    <a:pt x="453" y="0"/>
                    <a:pt x="417" y="24"/>
                    <a:pt x="417" y="48"/>
                  </a:cubicBezTo>
                  <a:lnTo>
                    <a:pt x="417" y="107"/>
                  </a:lnTo>
                  <a:cubicBezTo>
                    <a:pt x="191" y="131"/>
                    <a:pt x="60" y="250"/>
                    <a:pt x="60" y="476"/>
                  </a:cubicBezTo>
                  <a:cubicBezTo>
                    <a:pt x="60" y="703"/>
                    <a:pt x="227" y="774"/>
                    <a:pt x="417" y="845"/>
                  </a:cubicBezTo>
                  <a:lnTo>
                    <a:pt x="417" y="1226"/>
                  </a:lnTo>
                  <a:cubicBezTo>
                    <a:pt x="310" y="1203"/>
                    <a:pt x="274" y="1179"/>
                    <a:pt x="179" y="1107"/>
                  </a:cubicBezTo>
                  <a:cubicBezTo>
                    <a:pt x="160" y="1093"/>
                    <a:pt x="143" y="1087"/>
                    <a:pt x="127" y="1087"/>
                  </a:cubicBezTo>
                  <a:cubicBezTo>
                    <a:pt x="101" y="1087"/>
                    <a:pt x="77" y="1102"/>
                    <a:pt x="48" y="1131"/>
                  </a:cubicBezTo>
                  <a:cubicBezTo>
                    <a:pt x="0" y="1191"/>
                    <a:pt x="0" y="1250"/>
                    <a:pt x="48" y="1298"/>
                  </a:cubicBezTo>
                  <a:cubicBezTo>
                    <a:pt x="120" y="1405"/>
                    <a:pt x="274" y="1453"/>
                    <a:pt x="417" y="1453"/>
                  </a:cubicBezTo>
                  <a:lnTo>
                    <a:pt x="417" y="1512"/>
                  </a:lnTo>
                  <a:cubicBezTo>
                    <a:pt x="417" y="1536"/>
                    <a:pt x="453" y="1548"/>
                    <a:pt x="477" y="1548"/>
                  </a:cubicBezTo>
                  <a:cubicBezTo>
                    <a:pt x="512" y="1548"/>
                    <a:pt x="536" y="1536"/>
                    <a:pt x="536" y="1512"/>
                  </a:cubicBezTo>
                  <a:lnTo>
                    <a:pt x="536" y="1453"/>
                  </a:lnTo>
                  <a:cubicBezTo>
                    <a:pt x="727" y="1417"/>
                    <a:pt x="893" y="1298"/>
                    <a:pt x="893" y="1048"/>
                  </a:cubicBezTo>
                  <a:cubicBezTo>
                    <a:pt x="893" y="798"/>
                    <a:pt x="751" y="691"/>
                    <a:pt x="536" y="619"/>
                  </a:cubicBezTo>
                  <a:lnTo>
                    <a:pt x="536" y="286"/>
                  </a:lnTo>
                  <a:cubicBezTo>
                    <a:pt x="584" y="286"/>
                    <a:pt x="631" y="298"/>
                    <a:pt x="667" y="333"/>
                  </a:cubicBezTo>
                  <a:cubicBezTo>
                    <a:pt x="694" y="340"/>
                    <a:pt x="726" y="363"/>
                    <a:pt x="759" y="363"/>
                  </a:cubicBezTo>
                  <a:cubicBezTo>
                    <a:pt x="783" y="363"/>
                    <a:pt x="808" y="350"/>
                    <a:pt x="834" y="310"/>
                  </a:cubicBezTo>
                  <a:cubicBezTo>
                    <a:pt x="870" y="274"/>
                    <a:pt x="882" y="214"/>
                    <a:pt x="822" y="167"/>
                  </a:cubicBezTo>
                  <a:cubicBezTo>
                    <a:pt x="751" y="107"/>
                    <a:pt x="631" y="95"/>
                    <a:pt x="536" y="95"/>
                  </a:cubicBezTo>
                  <a:lnTo>
                    <a:pt x="536" y="48"/>
                  </a:lnTo>
                  <a:cubicBezTo>
                    <a:pt x="536" y="12"/>
                    <a:pt x="501" y="0"/>
                    <a:pt x="4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45"/>
            <p:cNvSpPr/>
            <p:nvPr/>
          </p:nvSpPr>
          <p:spPr>
            <a:xfrm>
              <a:off x="4188988" y="3398001"/>
              <a:ext cx="81510" cy="81510"/>
            </a:xfrm>
            <a:custGeom>
              <a:avLst/>
              <a:gdLst/>
              <a:ahLst/>
              <a:cxnLst/>
              <a:rect l="l" t="t" r="r" b="b"/>
              <a:pathLst>
                <a:path w="2561" h="2561" extrusionOk="0">
                  <a:moveTo>
                    <a:pt x="1287" y="311"/>
                  </a:moveTo>
                  <a:cubicBezTo>
                    <a:pt x="1823" y="311"/>
                    <a:pt x="2251" y="739"/>
                    <a:pt x="2251" y="1275"/>
                  </a:cubicBezTo>
                  <a:cubicBezTo>
                    <a:pt x="2251" y="1811"/>
                    <a:pt x="1823" y="2251"/>
                    <a:pt x="1287" y="2251"/>
                  </a:cubicBezTo>
                  <a:cubicBezTo>
                    <a:pt x="751" y="2251"/>
                    <a:pt x="310" y="1811"/>
                    <a:pt x="310" y="1275"/>
                  </a:cubicBezTo>
                  <a:cubicBezTo>
                    <a:pt x="310" y="739"/>
                    <a:pt x="751" y="311"/>
                    <a:pt x="1287" y="311"/>
                  </a:cubicBezTo>
                  <a:close/>
                  <a:moveTo>
                    <a:pt x="1287" y="1"/>
                  </a:moveTo>
                  <a:cubicBezTo>
                    <a:pt x="572" y="1"/>
                    <a:pt x="1" y="584"/>
                    <a:pt x="1" y="1275"/>
                  </a:cubicBezTo>
                  <a:cubicBezTo>
                    <a:pt x="1" y="1989"/>
                    <a:pt x="584" y="2561"/>
                    <a:pt x="1287" y="2561"/>
                  </a:cubicBezTo>
                  <a:cubicBezTo>
                    <a:pt x="2001" y="2561"/>
                    <a:pt x="2561" y="1977"/>
                    <a:pt x="2561" y="1275"/>
                  </a:cubicBezTo>
                  <a:cubicBezTo>
                    <a:pt x="2561" y="584"/>
                    <a:pt x="2001" y="1"/>
                    <a:pt x="12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45"/>
            <p:cNvSpPr/>
            <p:nvPr/>
          </p:nvSpPr>
          <p:spPr>
            <a:xfrm>
              <a:off x="4090863" y="3380210"/>
              <a:ext cx="195930" cy="146311"/>
            </a:xfrm>
            <a:custGeom>
              <a:avLst/>
              <a:gdLst/>
              <a:ahLst/>
              <a:cxnLst/>
              <a:rect l="l" t="t" r="r" b="b"/>
              <a:pathLst>
                <a:path w="6156" h="4597" extrusionOk="0">
                  <a:moveTo>
                    <a:pt x="1810" y="1834"/>
                  </a:moveTo>
                  <a:cubicBezTo>
                    <a:pt x="2131" y="1834"/>
                    <a:pt x="2429" y="2001"/>
                    <a:pt x="2608" y="2274"/>
                  </a:cubicBezTo>
                  <a:cubicBezTo>
                    <a:pt x="2643" y="2405"/>
                    <a:pt x="2703" y="2536"/>
                    <a:pt x="2762" y="2667"/>
                  </a:cubicBezTo>
                  <a:cubicBezTo>
                    <a:pt x="2762" y="2715"/>
                    <a:pt x="2774" y="2763"/>
                    <a:pt x="2774" y="2810"/>
                  </a:cubicBezTo>
                  <a:cubicBezTo>
                    <a:pt x="2774" y="3346"/>
                    <a:pt x="2346" y="3775"/>
                    <a:pt x="1810" y="3775"/>
                  </a:cubicBezTo>
                  <a:cubicBezTo>
                    <a:pt x="1274" y="3775"/>
                    <a:pt x="834" y="3346"/>
                    <a:pt x="834" y="2810"/>
                  </a:cubicBezTo>
                  <a:cubicBezTo>
                    <a:pt x="834" y="2274"/>
                    <a:pt x="1274" y="1834"/>
                    <a:pt x="1810" y="1834"/>
                  </a:cubicBezTo>
                  <a:close/>
                  <a:moveTo>
                    <a:pt x="1810" y="1322"/>
                  </a:moveTo>
                  <a:cubicBezTo>
                    <a:pt x="2084" y="1322"/>
                    <a:pt x="2346" y="1393"/>
                    <a:pt x="2584" y="1536"/>
                  </a:cubicBezTo>
                  <a:cubicBezTo>
                    <a:pt x="2560" y="1620"/>
                    <a:pt x="2560" y="1703"/>
                    <a:pt x="2548" y="1774"/>
                  </a:cubicBezTo>
                  <a:cubicBezTo>
                    <a:pt x="2346" y="1632"/>
                    <a:pt x="2072" y="1536"/>
                    <a:pt x="1810" y="1536"/>
                  </a:cubicBezTo>
                  <a:cubicBezTo>
                    <a:pt x="1096" y="1536"/>
                    <a:pt x="524" y="2120"/>
                    <a:pt x="524" y="2822"/>
                  </a:cubicBezTo>
                  <a:cubicBezTo>
                    <a:pt x="524" y="3537"/>
                    <a:pt x="1107" y="4096"/>
                    <a:pt x="1810" y="4096"/>
                  </a:cubicBezTo>
                  <a:cubicBezTo>
                    <a:pt x="2417" y="4096"/>
                    <a:pt x="2917" y="3668"/>
                    <a:pt x="3060" y="3108"/>
                  </a:cubicBezTo>
                  <a:cubicBezTo>
                    <a:pt x="3120" y="3167"/>
                    <a:pt x="3155" y="3203"/>
                    <a:pt x="3239" y="3263"/>
                  </a:cubicBezTo>
                  <a:cubicBezTo>
                    <a:pt x="3036" y="3882"/>
                    <a:pt x="2477" y="4299"/>
                    <a:pt x="1810" y="4299"/>
                  </a:cubicBezTo>
                  <a:cubicBezTo>
                    <a:pt x="988" y="4299"/>
                    <a:pt x="322" y="3620"/>
                    <a:pt x="322" y="2810"/>
                  </a:cubicBezTo>
                  <a:cubicBezTo>
                    <a:pt x="322" y="1989"/>
                    <a:pt x="988" y="1322"/>
                    <a:pt x="1810" y="1322"/>
                  </a:cubicBezTo>
                  <a:close/>
                  <a:moveTo>
                    <a:pt x="4382" y="0"/>
                  </a:moveTo>
                  <a:cubicBezTo>
                    <a:pt x="3608" y="0"/>
                    <a:pt x="2929" y="500"/>
                    <a:pt x="2679" y="1179"/>
                  </a:cubicBezTo>
                  <a:cubicBezTo>
                    <a:pt x="2417" y="1036"/>
                    <a:pt x="2131" y="953"/>
                    <a:pt x="1822" y="953"/>
                  </a:cubicBezTo>
                  <a:cubicBezTo>
                    <a:pt x="822" y="953"/>
                    <a:pt x="0" y="1774"/>
                    <a:pt x="0" y="2775"/>
                  </a:cubicBezTo>
                  <a:cubicBezTo>
                    <a:pt x="0" y="3775"/>
                    <a:pt x="822" y="4596"/>
                    <a:pt x="1822" y="4596"/>
                  </a:cubicBezTo>
                  <a:cubicBezTo>
                    <a:pt x="2596" y="4596"/>
                    <a:pt x="3262" y="4120"/>
                    <a:pt x="3512" y="3417"/>
                  </a:cubicBezTo>
                  <a:cubicBezTo>
                    <a:pt x="3763" y="3548"/>
                    <a:pt x="4060" y="3644"/>
                    <a:pt x="4382" y="3644"/>
                  </a:cubicBezTo>
                  <a:cubicBezTo>
                    <a:pt x="4798" y="3644"/>
                    <a:pt x="5191" y="3489"/>
                    <a:pt x="5513" y="3239"/>
                  </a:cubicBezTo>
                  <a:cubicBezTo>
                    <a:pt x="5822" y="2989"/>
                    <a:pt x="6049" y="2632"/>
                    <a:pt x="6132" y="2239"/>
                  </a:cubicBezTo>
                  <a:cubicBezTo>
                    <a:pt x="6156" y="2167"/>
                    <a:pt x="6096" y="2072"/>
                    <a:pt x="6013" y="2060"/>
                  </a:cubicBezTo>
                  <a:cubicBezTo>
                    <a:pt x="6004" y="2059"/>
                    <a:pt x="5996" y="2058"/>
                    <a:pt x="5987" y="2058"/>
                  </a:cubicBezTo>
                  <a:cubicBezTo>
                    <a:pt x="5911" y="2058"/>
                    <a:pt x="5833" y="2104"/>
                    <a:pt x="5822" y="2179"/>
                  </a:cubicBezTo>
                  <a:cubicBezTo>
                    <a:pt x="5656" y="2870"/>
                    <a:pt x="5060" y="3322"/>
                    <a:pt x="4370" y="3322"/>
                  </a:cubicBezTo>
                  <a:cubicBezTo>
                    <a:pt x="3834" y="3322"/>
                    <a:pt x="3334" y="3048"/>
                    <a:pt x="3072" y="2572"/>
                  </a:cubicBezTo>
                  <a:cubicBezTo>
                    <a:pt x="3036" y="2417"/>
                    <a:pt x="2977" y="2274"/>
                    <a:pt x="2905" y="2132"/>
                  </a:cubicBezTo>
                  <a:cubicBezTo>
                    <a:pt x="2715" y="1215"/>
                    <a:pt x="3429" y="334"/>
                    <a:pt x="4370" y="334"/>
                  </a:cubicBezTo>
                  <a:cubicBezTo>
                    <a:pt x="5060" y="334"/>
                    <a:pt x="5656" y="810"/>
                    <a:pt x="5822" y="1477"/>
                  </a:cubicBezTo>
                  <a:cubicBezTo>
                    <a:pt x="5832" y="1556"/>
                    <a:pt x="5899" y="1602"/>
                    <a:pt x="5969" y="1602"/>
                  </a:cubicBezTo>
                  <a:cubicBezTo>
                    <a:pt x="5984" y="1602"/>
                    <a:pt x="5998" y="1600"/>
                    <a:pt x="6013" y="1596"/>
                  </a:cubicBezTo>
                  <a:cubicBezTo>
                    <a:pt x="6108" y="1584"/>
                    <a:pt x="6144" y="1489"/>
                    <a:pt x="6132" y="1405"/>
                  </a:cubicBezTo>
                  <a:cubicBezTo>
                    <a:pt x="6049" y="1024"/>
                    <a:pt x="5822" y="667"/>
                    <a:pt x="5513" y="405"/>
                  </a:cubicBezTo>
                  <a:cubicBezTo>
                    <a:pt x="5191" y="155"/>
                    <a:pt x="4775" y="0"/>
                    <a:pt x="43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45"/>
            <p:cNvSpPr/>
            <p:nvPr/>
          </p:nvSpPr>
          <p:spPr>
            <a:xfrm>
              <a:off x="4215914" y="3415061"/>
              <a:ext cx="28072" cy="49301"/>
            </a:xfrm>
            <a:custGeom>
              <a:avLst/>
              <a:gdLst/>
              <a:ahLst/>
              <a:cxnLst/>
              <a:rect l="l" t="t" r="r" b="b"/>
              <a:pathLst>
                <a:path w="882" h="1549" extrusionOk="0">
                  <a:moveTo>
                    <a:pt x="405" y="298"/>
                  </a:moveTo>
                  <a:lnTo>
                    <a:pt x="405" y="584"/>
                  </a:lnTo>
                  <a:cubicBezTo>
                    <a:pt x="286" y="537"/>
                    <a:pt x="262" y="501"/>
                    <a:pt x="262" y="429"/>
                  </a:cubicBezTo>
                  <a:cubicBezTo>
                    <a:pt x="262" y="358"/>
                    <a:pt x="334" y="310"/>
                    <a:pt x="405" y="298"/>
                  </a:cubicBezTo>
                  <a:close/>
                  <a:moveTo>
                    <a:pt x="512" y="882"/>
                  </a:moveTo>
                  <a:cubicBezTo>
                    <a:pt x="631" y="918"/>
                    <a:pt x="643" y="977"/>
                    <a:pt x="643" y="1060"/>
                  </a:cubicBezTo>
                  <a:cubicBezTo>
                    <a:pt x="643" y="1144"/>
                    <a:pt x="584" y="1191"/>
                    <a:pt x="512" y="1203"/>
                  </a:cubicBezTo>
                  <a:lnTo>
                    <a:pt x="512" y="882"/>
                  </a:lnTo>
                  <a:close/>
                  <a:moveTo>
                    <a:pt x="465" y="1"/>
                  </a:moveTo>
                  <a:cubicBezTo>
                    <a:pt x="441" y="1"/>
                    <a:pt x="405" y="13"/>
                    <a:pt x="405" y="48"/>
                  </a:cubicBezTo>
                  <a:lnTo>
                    <a:pt x="405" y="96"/>
                  </a:lnTo>
                  <a:cubicBezTo>
                    <a:pt x="179" y="132"/>
                    <a:pt x="48" y="251"/>
                    <a:pt x="48" y="477"/>
                  </a:cubicBezTo>
                  <a:cubicBezTo>
                    <a:pt x="48" y="715"/>
                    <a:pt x="226" y="787"/>
                    <a:pt x="405" y="846"/>
                  </a:cubicBezTo>
                  <a:lnTo>
                    <a:pt x="405" y="1215"/>
                  </a:lnTo>
                  <a:cubicBezTo>
                    <a:pt x="298" y="1203"/>
                    <a:pt x="262" y="1156"/>
                    <a:pt x="167" y="1096"/>
                  </a:cubicBezTo>
                  <a:cubicBezTo>
                    <a:pt x="150" y="1084"/>
                    <a:pt x="133" y="1079"/>
                    <a:pt x="117" y="1079"/>
                  </a:cubicBezTo>
                  <a:cubicBezTo>
                    <a:pt x="53" y="1079"/>
                    <a:pt x="0" y="1158"/>
                    <a:pt x="0" y="1215"/>
                  </a:cubicBezTo>
                  <a:cubicBezTo>
                    <a:pt x="0" y="1251"/>
                    <a:pt x="24" y="1275"/>
                    <a:pt x="36" y="1299"/>
                  </a:cubicBezTo>
                  <a:cubicBezTo>
                    <a:pt x="107" y="1394"/>
                    <a:pt x="274" y="1441"/>
                    <a:pt x="405" y="1441"/>
                  </a:cubicBezTo>
                  <a:lnTo>
                    <a:pt x="405" y="1501"/>
                  </a:lnTo>
                  <a:cubicBezTo>
                    <a:pt x="405" y="1537"/>
                    <a:pt x="441" y="1549"/>
                    <a:pt x="465" y="1549"/>
                  </a:cubicBezTo>
                  <a:cubicBezTo>
                    <a:pt x="500" y="1549"/>
                    <a:pt x="524" y="1525"/>
                    <a:pt x="524" y="1501"/>
                  </a:cubicBezTo>
                  <a:lnTo>
                    <a:pt x="524" y="1441"/>
                  </a:lnTo>
                  <a:cubicBezTo>
                    <a:pt x="715" y="1406"/>
                    <a:pt x="881" y="1299"/>
                    <a:pt x="881" y="1037"/>
                  </a:cubicBezTo>
                  <a:cubicBezTo>
                    <a:pt x="881" y="787"/>
                    <a:pt x="715" y="703"/>
                    <a:pt x="524" y="620"/>
                  </a:cubicBezTo>
                  <a:lnTo>
                    <a:pt x="524" y="298"/>
                  </a:lnTo>
                  <a:cubicBezTo>
                    <a:pt x="596" y="298"/>
                    <a:pt x="631" y="310"/>
                    <a:pt x="703" y="358"/>
                  </a:cubicBezTo>
                  <a:cubicBezTo>
                    <a:pt x="717" y="362"/>
                    <a:pt x="732" y="364"/>
                    <a:pt x="746" y="364"/>
                  </a:cubicBezTo>
                  <a:cubicBezTo>
                    <a:pt x="777" y="364"/>
                    <a:pt x="805" y="351"/>
                    <a:pt x="822" y="310"/>
                  </a:cubicBezTo>
                  <a:cubicBezTo>
                    <a:pt x="857" y="263"/>
                    <a:pt x="869" y="203"/>
                    <a:pt x="810" y="156"/>
                  </a:cubicBezTo>
                  <a:cubicBezTo>
                    <a:pt x="738" y="96"/>
                    <a:pt x="619" y="84"/>
                    <a:pt x="524" y="84"/>
                  </a:cubicBezTo>
                  <a:lnTo>
                    <a:pt x="524" y="48"/>
                  </a:lnTo>
                  <a:cubicBezTo>
                    <a:pt x="524" y="13"/>
                    <a:pt x="500" y="1"/>
                    <a:pt x="4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45"/>
            <p:cNvSpPr/>
            <p:nvPr/>
          </p:nvSpPr>
          <p:spPr>
            <a:xfrm>
              <a:off x="3988156" y="3495935"/>
              <a:ext cx="353954" cy="203155"/>
            </a:xfrm>
            <a:custGeom>
              <a:avLst/>
              <a:gdLst/>
              <a:ahLst/>
              <a:cxnLst/>
              <a:rect l="l" t="t" r="r" b="b"/>
              <a:pathLst>
                <a:path w="11121" h="6383" extrusionOk="0">
                  <a:moveTo>
                    <a:pt x="3525" y="1884"/>
                  </a:moveTo>
                  <a:cubicBezTo>
                    <a:pt x="3540" y="1884"/>
                    <a:pt x="3561" y="1898"/>
                    <a:pt x="3561" y="1925"/>
                  </a:cubicBezTo>
                  <a:cubicBezTo>
                    <a:pt x="3632" y="2103"/>
                    <a:pt x="4632" y="4770"/>
                    <a:pt x="4680" y="4854"/>
                  </a:cubicBezTo>
                  <a:cubicBezTo>
                    <a:pt x="4692" y="4865"/>
                    <a:pt x="4680" y="4901"/>
                    <a:pt x="4644" y="4901"/>
                  </a:cubicBezTo>
                  <a:lnTo>
                    <a:pt x="3930" y="5163"/>
                  </a:lnTo>
                  <a:cubicBezTo>
                    <a:pt x="3882" y="5032"/>
                    <a:pt x="2870" y="2341"/>
                    <a:pt x="2799" y="2163"/>
                  </a:cubicBezTo>
                  <a:lnTo>
                    <a:pt x="3513" y="1889"/>
                  </a:lnTo>
                  <a:cubicBezTo>
                    <a:pt x="3516" y="1886"/>
                    <a:pt x="3520" y="1884"/>
                    <a:pt x="3525" y="1884"/>
                  </a:cubicBezTo>
                  <a:close/>
                  <a:moveTo>
                    <a:pt x="2501" y="2294"/>
                  </a:moveTo>
                  <a:lnTo>
                    <a:pt x="3632" y="5306"/>
                  </a:lnTo>
                  <a:cubicBezTo>
                    <a:pt x="3096" y="5496"/>
                    <a:pt x="1763" y="5997"/>
                    <a:pt x="1536" y="6092"/>
                  </a:cubicBezTo>
                  <a:cubicBezTo>
                    <a:pt x="1528" y="6095"/>
                    <a:pt x="1520" y="6096"/>
                    <a:pt x="1511" y="6096"/>
                  </a:cubicBezTo>
                  <a:cubicBezTo>
                    <a:pt x="1485" y="6096"/>
                    <a:pt x="1459" y="6081"/>
                    <a:pt x="1441" y="6044"/>
                  </a:cubicBezTo>
                  <a:lnTo>
                    <a:pt x="358" y="3175"/>
                  </a:lnTo>
                  <a:cubicBezTo>
                    <a:pt x="346" y="3139"/>
                    <a:pt x="358" y="3103"/>
                    <a:pt x="405" y="3080"/>
                  </a:cubicBezTo>
                  <a:cubicBezTo>
                    <a:pt x="1084" y="2829"/>
                    <a:pt x="2025" y="2472"/>
                    <a:pt x="2501" y="2294"/>
                  </a:cubicBezTo>
                  <a:close/>
                  <a:moveTo>
                    <a:pt x="10195" y="0"/>
                  </a:moveTo>
                  <a:cubicBezTo>
                    <a:pt x="9949" y="0"/>
                    <a:pt x="9714" y="126"/>
                    <a:pt x="9537" y="282"/>
                  </a:cubicBezTo>
                  <a:lnTo>
                    <a:pt x="7835" y="1698"/>
                  </a:lnTo>
                  <a:cubicBezTo>
                    <a:pt x="7740" y="1496"/>
                    <a:pt x="7537" y="1282"/>
                    <a:pt x="7144" y="1282"/>
                  </a:cubicBezTo>
                  <a:cubicBezTo>
                    <a:pt x="6745" y="1282"/>
                    <a:pt x="6434" y="1280"/>
                    <a:pt x="6185" y="1280"/>
                  </a:cubicBezTo>
                  <a:cubicBezTo>
                    <a:pt x="5437" y="1280"/>
                    <a:pt x="5254" y="1294"/>
                    <a:pt x="4977" y="1401"/>
                  </a:cubicBezTo>
                  <a:lnTo>
                    <a:pt x="3882" y="1853"/>
                  </a:lnTo>
                  <a:lnTo>
                    <a:pt x="3870" y="1806"/>
                  </a:lnTo>
                  <a:cubicBezTo>
                    <a:pt x="3814" y="1665"/>
                    <a:pt x="3669" y="1569"/>
                    <a:pt x="3523" y="1569"/>
                  </a:cubicBezTo>
                  <a:cubicBezTo>
                    <a:pt x="3484" y="1569"/>
                    <a:pt x="3444" y="1576"/>
                    <a:pt x="3406" y="1591"/>
                  </a:cubicBezTo>
                  <a:lnTo>
                    <a:pt x="2596" y="1913"/>
                  </a:lnTo>
                  <a:cubicBezTo>
                    <a:pt x="2239" y="2044"/>
                    <a:pt x="1084" y="2472"/>
                    <a:pt x="298" y="2770"/>
                  </a:cubicBezTo>
                  <a:cubicBezTo>
                    <a:pt x="108" y="2841"/>
                    <a:pt x="1" y="3068"/>
                    <a:pt x="72" y="3258"/>
                  </a:cubicBezTo>
                  <a:lnTo>
                    <a:pt x="1167" y="6139"/>
                  </a:lnTo>
                  <a:cubicBezTo>
                    <a:pt x="1222" y="6285"/>
                    <a:pt x="1368" y="6382"/>
                    <a:pt x="1518" y="6382"/>
                  </a:cubicBezTo>
                  <a:cubicBezTo>
                    <a:pt x="1564" y="6382"/>
                    <a:pt x="1611" y="6373"/>
                    <a:pt x="1656" y="6354"/>
                  </a:cubicBezTo>
                  <a:cubicBezTo>
                    <a:pt x="1906" y="6270"/>
                    <a:pt x="3549" y="5639"/>
                    <a:pt x="3894" y="5508"/>
                  </a:cubicBezTo>
                  <a:lnTo>
                    <a:pt x="4763" y="5175"/>
                  </a:lnTo>
                  <a:cubicBezTo>
                    <a:pt x="4942" y="5104"/>
                    <a:pt x="5049" y="4901"/>
                    <a:pt x="4965" y="4723"/>
                  </a:cubicBezTo>
                  <a:lnTo>
                    <a:pt x="4954" y="4675"/>
                  </a:lnTo>
                  <a:cubicBezTo>
                    <a:pt x="5525" y="4437"/>
                    <a:pt x="5537" y="4413"/>
                    <a:pt x="6120" y="4413"/>
                  </a:cubicBezTo>
                  <a:cubicBezTo>
                    <a:pt x="6204" y="4413"/>
                    <a:pt x="6275" y="4330"/>
                    <a:pt x="6275" y="4246"/>
                  </a:cubicBezTo>
                  <a:cubicBezTo>
                    <a:pt x="6275" y="4151"/>
                    <a:pt x="6204" y="4080"/>
                    <a:pt x="6120" y="4080"/>
                  </a:cubicBezTo>
                  <a:cubicBezTo>
                    <a:pt x="5477" y="4080"/>
                    <a:pt x="5418" y="4127"/>
                    <a:pt x="4834" y="4377"/>
                  </a:cubicBezTo>
                  <a:lnTo>
                    <a:pt x="3989" y="2127"/>
                  </a:lnTo>
                  <a:lnTo>
                    <a:pt x="5073" y="1686"/>
                  </a:lnTo>
                  <a:cubicBezTo>
                    <a:pt x="5294" y="1601"/>
                    <a:pt x="5460" y="1589"/>
                    <a:pt x="6106" y="1589"/>
                  </a:cubicBezTo>
                  <a:cubicBezTo>
                    <a:pt x="6364" y="1589"/>
                    <a:pt x="6699" y="1591"/>
                    <a:pt x="7144" y="1591"/>
                  </a:cubicBezTo>
                  <a:cubicBezTo>
                    <a:pt x="7323" y="1591"/>
                    <a:pt x="7442" y="1651"/>
                    <a:pt x="7513" y="1770"/>
                  </a:cubicBezTo>
                  <a:cubicBezTo>
                    <a:pt x="7573" y="1865"/>
                    <a:pt x="7573" y="1948"/>
                    <a:pt x="7585" y="1984"/>
                  </a:cubicBezTo>
                  <a:cubicBezTo>
                    <a:pt x="7585" y="2044"/>
                    <a:pt x="7549" y="2341"/>
                    <a:pt x="7263" y="2389"/>
                  </a:cubicBezTo>
                  <a:cubicBezTo>
                    <a:pt x="6835" y="2460"/>
                    <a:pt x="5882" y="2591"/>
                    <a:pt x="5882" y="2591"/>
                  </a:cubicBezTo>
                  <a:cubicBezTo>
                    <a:pt x="5787" y="2603"/>
                    <a:pt x="5727" y="2687"/>
                    <a:pt x="5739" y="2770"/>
                  </a:cubicBezTo>
                  <a:cubicBezTo>
                    <a:pt x="5763" y="2841"/>
                    <a:pt x="5823" y="2901"/>
                    <a:pt x="5906" y="2901"/>
                  </a:cubicBezTo>
                  <a:lnTo>
                    <a:pt x="5942" y="2901"/>
                  </a:lnTo>
                  <a:cubicBezTo>
                    <a:pt x="5954" y="2901"/>
                    <a:pt x="6894" y="2770"/>
                    <a:pt x="7335" y="2699"/>
                  </a:cubicBezTo>
                  <a:cubicBezTo>
                    <a:pt x="7740" y="2627"/>
                    <a:pt x="7882" y="2282"/>
                    <a:pt x="7918" y="2056"/>
                  </a:cubicBezTo>
                  <a:lnTo>
                    <a:pt x="9764" y="520"/>
                  </a:lnTo>
                  <a:cubicBezTo>
                    <a:pt x="9875" y="408"/>
                    <a:pt x="10028" y="311"/>
                    <a:pt x="10188" y="311"/>
                  </a:cubicBezTo>
                  <a:cubicBezTo>
                    <a:pt x="10285" y="311"/>
                    <a:pt x="10384" y="347"/>
                    <a:pt x="10478" y="436"/>
                  </a:cubicBezTo>
                  <a:cubicBezTo>
                    <a:pt x="10776" y="734"/>
                    <a:pt x="10502" y="1091"/>
                    <a:pt x="10430" y="1151"/>
                  </a:cubicBezTo>
                  <a:cubicBezTo>
                    <a:pt x="10359" y="1222"/>
                    <a:pt x="8097" y="3651"/>
                    <a:pt x="8097" y="3651"/>
                  </a:cubicBezTo>
                  <a:cubicBezTo>
                    <a:pt x="7763" y="4020"/>
                    <a:pt x="7323" y="4080"/>
                    <a:pt x="7144" y="4092"/>
                  </a:cubicBezTo>
                  <a:lnTo>
                    <a:pt x="6847" y="4092"/>
                  </a:lnTo>
                  <a:cubicBezTo>
                    <a:pt x="6751" y="4092"/>
                    <a:pt x="6680" y="4175"/>
                    <a:pt x="6680" y="4258"/>
                  </a:cubicBezTo>
                  <a:cubicBezTo>
                    <a:pt x="6680" y="4353"/>
                    <a:pt x="6751" y="4425"/>
                    <a:pt x="6847" y="4425"/>
                  </a:cubicBezTo>
                  <a:lnTo>
                    <a:pt x="7156" y="4425"/>
                  </a:lnTo>
                  <a:cubicBezTo>
                    <a:pt x="7382" y="4413"/>
                    <a:pt x="7918" y="4330"/>
                    <a:pt x="8335" y="3877"/>
                  </a:cubicBezTo>
                  <a:cubicBezTo>
                    <a:pt x="10669" y="1377"/>
                    <a:pt x="10669" y="1377"/>
                    <a:pt x="10669" y="1353"/>
                  </a:cubicBezTo>
                  <a:cubicBezTo>
                    <a:pt x="10883" y="1151"/>
                    <a:pt x="11121" y="627"/>
                    <a:pt x="10704" y="210"/>
                  </a:cubicBezTo>
                  <a:cubicBezTo>
                    <a:pt x="10539" y="60"/>
                    <a:pt x="10365" y="0"/>
                    <a:pt x="101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6" name="Google Shape;476;p45"/>
          <p:cNvGrpSpPr/>
          <p:nvPr/>
        </p:nvGrpSpPr>
        <p:grpSpPr>
          <a:xfrm>
            <a:off x="4452870" y="3305086"/>
            <a:ext cx="426329" cy="332375"/>
            <a:chOff x="2611458" y="3816374"/>
            <a:chExt cx="426329" cy="332375"/>
          </a:xfrm>
        </p:grpSpPr>
        <p:sp>
          <p:nvSpPr>
            <p:cNvPr id="477" name="Google Shape;477;p45"/>
            <p:cNvSpPr/>
            <p:nvPr/>
          </p:nvSpPr>
          <p:spPr>
            <a:xfrm>
              <a:off x="2611458" y="3816374"/>
              <a:ext cx="426329" cy="332375"/>
            </a:xfrm>
            <a:custGeom>
              <a:avLst/>
              <a:gdLst/>
              <a:ahLst/>
              <a:cxnLst/>
              <a:rect l="l" t="t" r="r" b="b"/>
              <a:pathLst>
                <a:path w="13395" h="10443" extrusionOk="0">
                  <a:moveTo>
                    <a:pt x="13002" y="429"/>
                  </a:moveTo>
                  <a:lnTo>
                    <a:pt x="12966" y="846"/>
                  </a:lnTo>
                  <a:lnTo>
                    <a:pt x="11418" y="846"/>
                  </a:lnTo>
                  <a:cubicBezTo>
                    <a:pt x="11299" y="846"/>
                    <a:pt x="11216" y="929"/>
                    <a:pt x="11216" y="1048"/>
                  </a:cubicBezTo>
                  <a:cubicBezTo>
                    <a:pt x="11216" y="1167"/>
                    <a:pt x="11299" y="1263"/>
                    <a:pt x="11418" y="1263"/>
                  </a:cubicBezTo>
                  <a:lnTo>
                    <a:pt x="12633" y="1263"/>
                  </a:lnTo>
                  <a:lnTo>
                    <a:pt x="12633" y="7501"/>
                  </a:lnTo>
                  <a:lnTo>
                    <a:pt x="5429" y="7501"/>
                  </a:lnTo>
                  <a:lnTo>
                    <a:pt x="5429" y="7287"/>
                  </a:lnTo>
                  <a:cubicBezTo>
                    <a:pt x="5429" y="7168"/>
                    <a:pt x="5334" y="7085"/>
                    <a:pt x="5215" y="7085"/>
                  </a:cubicBezTo>
                  <a:lnTo>
                    <a:pt x="4870" y="7085"/>
                  </a:lnTo>
                  <a:cubicBezTo>
                    <a:pt x="4834" y="6942"/>
                    <a:pt x="4786" y="6811"/>
                    <a:pt x="4715" y="6692"/>
                  </a:cubicBezTo>
                  <a:lnTo>
                    <a:pt x="4953" y="6454"/>
                  </a:lnTo>
                  <a:cubicBezTo>
                    <a:pt x="5036" y="6358"/>
                    <a:pt x="5036" y="6227"/>
                    <a:pt x="4953" y="6156"/>
                  </a:cubicBezTo>
                  <a:lnTo>
                    <a:pt x="4310" y="5513"/>
                  </a:lnTo>
                  <a:cubicBezTo>
                    <a:pt x="4263" y="5477"/>
                    <a:pt x="4215" y="5454"/>
                    <a:pt x="4155" y="5454"/>
                  </a:cubicBezTo>
                  <a:cubicBezTo>
                    <a:pt x="4096" y="5454"/>
                    <a:pt x="4060" y="5477"/>
                    <a:pt x="4013" y="5513"/>
                  </a:cubicBezTo>
                  <a:lnTo>
                    <a:pt x="3774" y="5751"/>
                  </a:lnTo>
                  <a:cubicBezTo>
                    <a:pt x="3655" y="5692"/>
                    <a:pt x="3524" y="5632"/>
                    <a:pt x="3382" y="5596"/>
                  </a:cubicBezTo>
                  <a:lnTo>
                    <a:pt x="3382" y="5251"/>
                  </a:lnTo>
                  <a:cubicBezTo>
                    <a:pt x="3382" y="5132"/>
                    <a:pt x="3298" y="5037"/>
                    <a:pt x="3179" y="5037"/>
                  </a:cubicBezTo>
                  <a:lnTo>
                    <a:pt x="2655" y="5037"/>
                  </a:lnTo>
                  <a:lnTo>
                    <a:pt x="2655" y="1274"/>
                  </a:lnTo>
                  <a:lnTo>
                    <a:pt x="10704" y="1274"/>
                  </a:lnTo>
                  <a:cubicBezTo>
                    <a:pt x="10823" y="1274"/>
                    <a:pt x="10918" y="1191"/>
                    <a:pt x="10918" y="1072"/>
                  </a:cubicBezTo>
                  <a:cubicBezTo>
                    <a:pt x="10918" y="953"/>
                    <a:pt x="10823" y="858"/>
                    <a:pt x="10704" y="858"/>
                  </a:cubicBezTo>
                  <a:lnTo>
                    <a:pt x="2310" y="858"/>
                  </a:lnTo>
                  <a:lnTo>
                    <a:pt x="2310" y="429"/>
                  </a:lnTo>
                  <a:close/>
                  <a:moveTo>
                    <a:pt x="12966" y="7918"/>
                  </a:moveTo>
                  <a:lnTo>
                    <a:pt x="12966" y="8347"/>
                  </a:lnTo>
                  <a:lnTo>
                    <a:pt x="5358" y="8347"/>
                  </a:lnTo>
                  <a:cubicBezTo>
                    <a:pt x="5394" y="8299"/>
                    <a:pt x="5417" y="8251"/>
                    <a:pt x="5417" y="8192"/>
                  </a:cubicBezTo>
                  <a:lnTo>
                    <a:pt x="5417" y="7954"/>
                  </a:lnTo>
                  <a:lnTo>
                    <a:pt x="12835" y="7954"/>
                  </a:lnTo>
                  <a:cubicBezTo>
                    <a:pt x="12883" y="7954"/>
                    <a:pt x="12930" y="7942"/>
                    <a:pt x="12954" y="7918"/>
                  </a:cubicBezTo>
                  <a:close/>
                  <a:moveTo>
                    <a:pt x="2953" y="5442"/>
                  </a:moveTo>
                  <a:lnTo>
                    <a:pt x="2953" y="5739"/>
                  </a:lnTo>
                  <a:cubicBezTo>
                    <a:pt x="2953" y="5846"/>
                    <a:pt x="3024" y="5918"/>
                    <a:pt x="3120" y="5954"/>
                  </a:cubicBezTo>
                  <a:cubicBezTo>
                    <a:pt x="3310" y="5989"/>
                    <a:pt x="3501" y="6073"/>
                    <a:pt x="3679" y="6192"/>
                  </a:cubicBezTo>
                  <a:cubicBezTo>
                    <a:pt x="3716" y="6215"/>
                    <a:pt x="3755" y="6225"/>
                    <a:pt x="3793" y="6225"/>
                  </a:cubicBezTo>
                  <a:cubicBezTo>
                    <a:pt x="3853" y="6225"/>
                    <a:pt x="3909" y="6200"/>
                    <a:pt x="3953" y="6156"/>
                  </a:cubicBezTo>
                  <a:lnTo>
                    <a:pt x="4155" y="5954"/>
                  </a:lnTo>
                  <a:lnTo>
                    <a:pt x="4501" y="6287"/>
                  </a:lnTo>
                  <a:lnTo>
                    <a:pt x="4298" y="6501"/>
                  </a:lnTo>
                  <a:cubicBezTo>
                    <a:pt x="4215" y="6573"/>
                    <a:pt x="4203" y="6680"/>
                    <a:pt x="4263" y="6763"/>
                  </a:cubicBezTo>
                  <a:cubicBezTo>
                    <a:pt x="4370" y="6942"/>
                    <a:pt x="4453" y="7144"/>
                    <a:pt x="4501" y="7335"/>
                  </a:cubicBezTo>
                  <a:cubicBezTo>
                    <a:pt x="4513" y="7418"/>
                    <a:pt x="4608" y="7501"/>
                    <a:pt x="4715" y="7501"/>
                  </a:cubicBezTo>
                  <a:lnTo>
                    <a:pt x="5013" y="7501"/>
                  </a:lnTo>
                  <a:lnTo>
                    <a:pt x="5013" y="7990"/>
                  </a:lnTo>
                  <a:lnTo>
                    <a:pt x="4715" y="7990"/>
                  </a:lnTo>
                  <a:cubicBezTo>
                    <a:pt x="4608" y="7990"/>
                    <a:pt x="4525" y="8061"/>
                    <a:pt x="4501" y="8156"/>
                  </a:cubicBezTo>
                  <a:cubicBezTo>
                    <a:pt x="4453" y="8347"/>
                    <a:pt x="4382" y="8537"/>
                    <a:pt x="4263" y="8716"/>
                  </a:cubicBezTo>
                  <a:cubicBezTo>
                    <a:pt x="4203" y="8811"/>
                    <a:pt x="4215" y="8906"/>
                    <a:pt x="4298" y="8990"/>
                  </a:cubicBezTo>
                  <a:lnTo>
                    <a:pt x="4501" y="9192"/>
                  </a:lnTo>
                  <a:lnTo>
                    <a:pt x="4155" y="9537"/>
                  </a:lnTo>
                  <a:lnTo>
                    <a:pt x="3953" y="9323"/>
                  </a:lnTo>
                  <a:cubicBezTo>
                    <a:pt x="3912" y="9282"/>
                    <a:pt x="3860" y="9261"/>
                    <a:pt x="3805" y="9261"/>
                  </a:cubicBezTo>
                  <a:cubicBezTo>
                    <a:pt x="3764" y="9261"/>
                    <a:pt x="3720" y="9273"/>
                    <a:pt x="3679" y="9299"/>
                  </a:cubicBezTo>
                  <a:cubicBezTo>
                    <a:pt x="3501" y="9394"/>
                    <a:pt x="3310" y="9490"/>
                    <a:pt x="3120" y="9537"/>
                  </a:cubicBezTo>
                  <a:cubicBezTo>
                    <a:pt x="3024" y="9549"/>
                    <a:pt x="2953" y="9633"/>
                    <a:pt x="2953" y="9740"/>
                  </a:cubicBezTo>
                  <a:lnTo>
                    <a:pt x="2953" y="10037"/>
                  </a:lnTo>
                  <a:lnTo>
                    <a:pt x="2465" y="10037"/>
                  </a:lnTo>
                  <a:lnTo>
                    <a:pt x="2465" y="9740"/>
                  </a:lnTo>
                  <a:cubicBezTo>
                    <a:pt x="2465" y="9633"/>
                    <a:pt x="2393" y="9561"/>
                    <a:pt x="2298" y="9537"/>
                  </a:cubicBezTo>
                  <a:cubicBezTo>
                    <a:pt x="2108" y="9490"/>
                    <a:pt x="1917" y="9418"/>
                    <a:pt x="1738" y="9299"/>
                  </a:cubicBezTo>
                  <a:cubicBezTo>
                    <a:pt x="1697" y="9273"/>
                    <a:pt x="1654" y="9261"/>
                    <a:pt x="1612" y="9261"/>
                  </a:cubicBezTo>
                  <a:cubicBezTo>
                    <a:pt x="1557" y="9261"/>
                    <a:pt x="1505" y="9282"/>
                    <a:pt x="1465" y="9323"/>
                  </a:cubicBezTo>
                  <a:lnTo>
                    <a:pt x="1262" y="9537"/>
                  </a:lnTo>
                  <a:lnTo>
                    <a:pt x="917" y="9192"/>
                  </a:lnTo>
                  <a:lnTo>
                    <a:pt x="1119" y="8990"/>
                  </a:lnTo>
                  <a:cubicBezTo>
                    <a:pt x="1203" y="8906"/>
                    <a:pt x="1215" y="8799"/>
                    <a:pt x="1155" y="8716"/>
                  </a:cubicBezTo>
                  <a:cubicBezTo>
                    <a:pt x="1048" y="8537"/>
                    <a:pt x="965" y="8347"/>
                    <a:pt x="917" y="8156"/>
                  </a:cubicBezTo>
                  <a:cubicBezTo>
                    <a:pt x="905" y="8061"/>
                    <a:pt x="810" y="7990"/>
                    <a:pt x="703" y="7990"/>
                  </a:cubicBezTo>
                  <a:lnTo>
                    <a:pt x="405" y="7990"/>
                  </a:lnTo>
                  <a:lnTo>
                    <a:pt x="405" y="7501"/>
                  </a:lnTo>
                  <a:lnTo>
                    <a:pt x="703" y="7501"/>
                  </a:lnTo>
                  <a:cubicBezTo>
                    <a:pt x="810" y="7501"/>
                    <a:pt x="881" y="7418"/>
                    <a:pt x="917" y="7335"/>
                  </a:cubicBezTo>
                  <a:cubicBezTo>
                    <a:pt x="965" y="7144"/>
                    <a:pt x="1036" y="6942"/>
                    <a:pt x="1155" y="6763"/>
                  </a:cubicBezTo>
                  <a:cubicBezTo>
                    <a:pt x="1215" y="6680"/>
                    <a:pt x="1203" y="6573"/>
                    <a:pt x="1119" y="6501"/>
                  </a:cubicBezTo>
                  <a:lnTo>
                    <a:pt x="917" y="6287"/>
                  </a:lnTo>
                  <a:lnTo>
                    <a:pt x="1262" y="5954"/>
                  </a:lnTo>
                  <a:lnTo>
                    <a:pt x="1465" y="6156"/>
                  </a:lnTo>
                  <a:cubicBezTo>
                    <a:pt x="1508" y="6200"/>
                    <a:pt x="1565" y="6225"/>
                    <a:pt x="1624" y="6225"/>
                  </a:cubicBezTo>
                  <a:cubicBezTo>
                    <a:pt x="1662" y="6225"/>
                    <a:pt x="1701" y="6215"/>
                    <a:pt x="1738" y="6192"/>
                  </a:cubicBezTo>
                  <a:cubicBezTo>
                    <a:pt x="1917" y="6085"/>
                    <a:pt x="2108" y="5989"/>
                    <a:pt x="2298" y="5954"/>
                  </a:cubicBezTo>
                  <a:cubicBezTo>
                    <a:pt x="2393" y="5930"/>
                    <a:pt x="2465" y="5846"/>
                    <a:pt x="2465" y="5739"/>
                  </a:cubicBezTo>
                  <a:lnTo>
                    <a:pt x="2465" y="5442"/>
                  </a:lnTo>
                  <a:close/>
                  <a:moveTo>
                    <a:pt x="2084" y="0"/>
                  </a:moveTo>
                  <a:cubicBezTo>
                    <a:pt x="1977" y="0"/>
                    <a:pt x="1881" y="84"/>
                    <a:pt x="1881" y="203"/>
                  </a:cubicBezTo>
                  <a:lnTo>
                    <a:pt x="1881" y="1048"/>
                  </a:lnTo>
                  <a:cubicBezTo>
                    <a:pt x="1881" y="1167"/>
                    <a:pt x="1977" y="1263"/>
                    <a:pt x="2084" y="1263"/>
                  </a:cubicBezTo>
                  <a:lnTo>
                    <a:pt x="2227" y="1263"/>
                  </a:lnTo>
                  <a:lnTo>
                    <a:pt x="2227" y="5037"/>
                  </a:lnTo>
                  <a:cubicBezTo>
                    <a:pt x="2119" y="5061"/>
                    <a:pt x="2048" y="5144"/>
                    <a:pt x="2048" y="5251"/>
                  </a:cubicBezTo>
                  <a:lnTo>
                    <a:pt x="2048" y="5584"/>
                  </a:lnTo>
                  <a:cubicBezTo>
                    <a:pt x="1905" y="5632"/>
                    <a:pt x="1774" y="5680"/>
                    <a:pt x="1655" y="5751"/>
                  </a:cubicBezTo>
                  <a:lnTo>
                    <a:pt x="1417" y="5513"/>
                  </a:lnTo>
                  <a:cubicBezTo>
                    <a:pt x="1369" y="5465"/>
                    <a:pt x="1334" y="5454"/>
                    <a:pt x="1274" y="5454"/>
                  </a:cubicBezTo>
                  <a:cubicBezTo>
                    <a:pt x="1215" y="5454"/>
                    <a:pt x="1167" y="5465"/>
                    <a:pt x="1119" y="5513"/>
                  </a:cubicBezTo>
                  <a:lnTo>
                    <a:pt x="476" y="6156"/>
                  </a:lnTo>
                  <a:cubicBezTo>
                    <a:pt x="393" y="6239"/>
                    <a:pt x="393" y="6382"/>
                    <a:pt x="476" y="6454"/>
                  </a:cubicBezTo>
                  <a:lnTo>
                    <a:pt x="715" y="6692"/>
                  </a:lnTo>
                  <a:cubicBezTo>
                    <a:pt x="655" y="6811"/>
                    <a:pt x="595" y="6942"/>
                    <a:pt x="560" y="7073"/>
                  </a:cubicBezTo>
                  <a:lnTo>
                    <a:pt x="214" y="7073"/>
                  </a:lnTo>
                  <a:cubicBezTo>
                    <a:pt x="95" y="7073"/>
                    <a:pt x="0" y="7168"/>
                    <a:pt x="0" y="7287"/>
                  </a:cubicBezTo>
                  <a:lnTo>
                    <a:pt x="0" y="8192"/>
                  </a:lnTo>
                  <a:cubicBezTo>
                    <a:pt x="0" y="8311"/>
                    <a:pt x="95" y="8406"/>
                    <a:pt x="214" y="8406"/>
                  </a:cubicBezTo>
                  <a:lnTo>
                    <a:pt x="560" y="8406"/>
                  </a:lnTo>
                  <a:cubicBezTo>
                    <a:pt x="595" y="8537"/>
                    <a:pt x="643" y="8668"/>
                    <a:pt x="715" y="8787"/>
                  </a:cubicBezTo>
                  <a:lnTo>
                    <a:pt x="476" y="9025"/>
                  </a:lnTo>
                  <a:cubicBezTo>
                    <a:pt x="393" y="9121"/>
                    <a:pt x="393" y="9252"/>
                    <a:pt x="476" y="9323"/>
                  </a:cubicBezTo>
                  <a:lnTo>
                    <a:pt x="1119" y="9966"/>
                  </a:lnTo>
                  <a:cubicBezTo>
                    <a:pt x="1167" y="10008"/>
                    <a:pt x="1223" y="10028"/>
                    <a:pt x="1277" y="10028"/>
                  </a:cubicBezTo>
                  <a:cubicBezTo>
                    <a:pt x="1331" y="10028"/>
                    <a:pt x="1381" y="10008"/>
                    <a:pt x="1417" y="9966"/>
                  </a:cubicBezTo>
                  <a:lnTo>
                    <a:pt x="1655" y="9728"/>
                  </a:lnTo>
                  <a:cubicBezTo>
                    <a:pt x="1774" y="9787"/>
                    <a:pt x="1905" y="9847"/>
                    <a:pt x="2048" y="9895"/>
                  </a:cubicBezTo>
                  <a:lnTo>
                    <a:pt x="2048" y="10228"/>
                  </a:lnTo>
                  <a:cubicBezTo>
                    <a:pt x="2048" y="10347"/>
                    <a:pt x="2131" y="10442"/>
                    <a:pt x="2250" y="10442"/>
                  </a:cubicBezTo>
                  <a:lnTo>
                    <a:pt x="3155" y="10442"/>
                  </a:lnTo>
                  <a:cubicBezTo>
                    <a:pt x="3274" y="10442"/>
                    <a:pt x="3370" y="10347"/>
                    <a:pt x="3370" y="10228"/>
                  </a:cubicBezTo>
                  <a:lnTo>
                    <a:pt x="3370" y="9895"/>
                  </a:lnTo>
                  <a:cubicBezTo>
                    <a:pt x="3501" y="9847"/>
                    <a:pt x="3632" y="9799"/>
                    <a:pt x="3751" y="9728"/>
                  </a:cubicBezTo>
                  <a:lnTo>
                    <a:pt x="3989" y="9966"/>
                  </a:lnTo>
                  <a:cubicBezTo>
                    <a:pt x="4036" y="10008"/>
                    <a:pt x="4093" y="10028"/>
                    <a:pt x="4146" y="10028"/>
                  </a:cubicBezTo>
                  <a:cubicBezTo>
                    <a:pt x="4200" y="10028"/>
                    <a:pt x="4251" y="10008"/>
                    <a:pt x="4286" y="9966"/>
                  </a:cubicBezTo>
                  <a:lnTo>
                    <a:pt x="4929" y="9323"/>
                  </a:lnTo>
                  <a:cubicBezTo>
                    <a:pt x="5025" y="9240"/>
                    <a:pt x="5025" y="9097"/>
                    <a:pt x="4929" y="9025"/>
                  </a:cubicBezTo>
                  <a:lnTo>
                    <a:pt x="4691" y="8787"/>
                  </a:lnTo>
                  <a:cubicBezTo>
                    <a:pt x="4691" y="8775"/>
                    <a:pt x="4703" y="8775"/>
                    <a:pt x="4703" y="8763"/>
                  </a:cubicBezTo>
                  <a:lnTo>
                    <a:pt x="13180" y="8763"/>
                  </a:lnTo>
                  <a:cubicBezTo>
                    <a:pt x="13299" y="8763"/>
                    <a:pt x="13383" y="8668"/>
                    <a:pt x="13383" y="8549"/>
                  </a:cubicBezTo>
                  <a:lnTo>
                    <a:pt x="13383" y="7704"/>
                  </a:lnTo>
                  <a:cubicBezTo>
                    <a:pt x="13383" y="7585"/>
                    <a:pt x="13299" y="7489"/>
                    <a:pt x="13180" y="7489"/>
                  </a:cubicBezTo>
                  <a:lnTo>
                    <a:pt x="13037" y="7489"/>
                  </a:lnTo>
                  <a:lnTo>
                    <a:pt x="13037" y="1263"/>
                  </a:lnTo>
                  <a:lnTo>
                    <a:pt x="13192" y="1263"/>
                  </a:lnTo>
                  <a:cubicBezTo>
                    <a:pt x="13311" y="1263"/>
                    <a:pt x="13395" y="1167"/>
                    <a:pt x="13395" y="1048"/>
                  </a:cubicBezTo>
                  <a:lnTo>
                    <a:pt x="13395" y="203"/>
                  </a:lnTo>
                  <a:cubicBezTo>
                    <a:pt x="13395" y="84"/>
                    <a:pt x="13311" y="0"/>
                    <a:pt x="131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45"/>
            <p:cNvSpPr/>
            <p:nvPr/>
          </p:nvSpPr>
          <p:spPr>
            <a:xfrm>
              <a:off x="2803568" y="3950909"/>
              <a:ext cx="40198" cy="85648"/>
            </a:xfrm>
            <a:custGeom>
              <a:avLst/>
              <a:gdLst/>
              <a:ahLst/>
              <a:cxnLst/>
              <a:rect l="l" t="t" r="r" b="b"/>
              <a:pathLst>
                <a:path w="1263" h="2691" extrusionOk="0">
                  <a:moveTo>
                    <a:pt x="846" y="417"/>
                  </a:moveTo>
                  <a:lnTo>
                    <a:pt x="846" y="2262"/>
                  </a:lnTo>
                  <a:lnTo>
                    <a:pt x="417" y="2262"/>
                  </a:lnTo>
                  <a:lnTo>
                    <a:pt x="417" y="417"/>
                  </a:lnTo>
                  <a:close/>
                  <a:moveTo>
                    <a:pt x="203" y="0"/>
                  </a:moveTo>
                  <a:cubicBezTo>
                    <a:pt x="84" y="0"/>
                    <a:pt x="1" y="84"/>
                    <a:pt x="1" y="203"/>
                  </a:cubicBezTo>
                  <a:lnTo>
                    <a:pt x="1" y="2477"/>
                  </a:lnTo>
                  <a:cubicBezTo>
                    <a:pt x="1" y="2596"/>
                    <a:pt x="84" y="2691"/>
                    <a:pt x="203" y="2691"/>
                  </a:cubicBezTo>
                  <a:lnTo>
                    <a:pt x="1060" y="2691"/>
                  </a:lnTo>
                  <a:cubicBezTo>
                    <a:pt x="1167" y="2691"/>
                    <a:pt x="1263" y="2596"/>
                    <a:pt x="1263" y="2477"/>
                  </a:cubicBezTo>
                  <a:lnTo>
                    <a:pt x="1263" y="203"/>
                  </a:lnTo>
                  <a:cubicBezTo>
                    <a:pt x="1263" y="84"/>
                    <a:pt x="1179" y="0"/>
                    <a:pt x="10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45"/>
            <p:cNvSpPr/>
            <p:nvPr/>
          </p:nvSpPr>
          <p:spPr>
            <a:xfrm>
              <a:off x="2851691" y="3917935"/>
              <a:ext cx="40580" cy="118621"/>
            </a:xfrm>
            <a:custGeom>
              <a:avLst/>
              <a:gdLst/>
              <a:ahLst/>
              <a:cxnLst/>
              <a:rect l="l" t="t" r="r" b="b"/>
              <a:pathLst>
                <a:path w="1275" h="3727" extrusionOk="0">
                  <a:moveTo>
                    <a:pt x="858" y="417"/>
                  </a:moveTo>
                  <a:lnTo>
                    <a:pt x="858" y="3298"/>
                  </a:lnTo>
                  <a:lnTo>
                    <a:pt x="417" y="3298"/>
                  </a:lnTo>
                  <a:lnTo>
                    <a:pt x="417" y="417"/>
                  </a:lnTo>
                  <a:close/>
                  <a:moveTo>
                    <a:pt x="215" y="0"/>
                  </a:moveTo>
                  <a:cubicBezTo>
                    <a:pt x="96" y="0"/>
                    <a:pt x="1" y="96"/>
                    <a:pt x="1" y="215"/>
                  </a:cubicBezTo>
                  <a:lnTo>
                    <a:pt x="1" y="3513"/>
                  </a:lnTo>
                  <a:cubicBezTo>
                    <a:pt x="1" y="3632"/>
                    <a:pt x="96" y="3727"/>
                    <a:pt x="215" y="3727"/>
                  </a:cubicBezTo>
                  <a:lnTo>
                    <a:pt x="1060" y="3727"/>
                  </a:lnTo>
                  <a:cubicBezTo>
                    <a:pt x="1179" y="3727"/>
                    <a:pt x="1275" y="3632"/>
                    <a:pt x="1275" y="3513"/>
                  </a:cubicBezTo>
                  <a:lnTo>
                    <a:pt x="1275" y="215"/>
                  </a:lnTo>
                  <a:cubicBezTo>
                    <a:pt x="1275" y="96"/>
                    <a:pt x="1179" y="0"/>
                    <a:pt x="10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45"/>
            <p:cNvSpPr/>
            <p:nvPr/>
          </p:nvSpPr>
          <p:spPr>
            <a:xfrm>
              <a:off x="2900197" y="3934995"/>
              <a:ext cx="40198" cy="101562"/>
            </a:xfrm>
            <a:custGeom>
              <a:avLst/>
              <a:gdLst/>
              <a:ahLst/>
              <a:cxnLst/>
              <a:rect l="l" t="t" r="r" b="b"/>
              <a:pathLst>
                <a:path w="1263" h="3191" extrusionOk="0">
                  <a:moveTo>
                    <a:pt x="846" y="417"/>
                  </a:moveTo>
                  <a:lnTo>
                    <a:pt x="846" y="2762"/>
                  </a:lnTo>
                  <a:lnTo>
                    <a:pt x="417" y="2762"/>
                  </a:lnTo>
                  <a:lnTo>
                    <a:pt x="417" y="417"/>
                  </a:lnTo>
                  <a:close/>
                  <a:moveTo>
                    <a:pt x="203" y="0"/>
                  </a:moveTo>
                  <a:cubicBezTo>
                    <a:pt x="84" y="0"/>
                    <a:pt x="1" y="95"/>
                    <a:pt x="1" y="214"/>
                  </a:cubicBezTo>
                  <a:lnTo>
                    <a:pt x="1" y="2977"/>
                  </a:lnTo>
                  <a:cubicBezTo>
                    <a:pt x="1" y="3096"/>
                    <a:pt x="84" y="3191"/>
                    <a:pt x="203" y="3191"/>
                  </a:cubicBezTo>
                  <a:lnTo>
                    <a:pt x="1048" y="3191"/>
                  </a:lnTo>
                  <a:cubicBezTo>
                    <a:pt x="1168" y="3191"/>
                    <a:pt x="1263" y="3096"/>
                    <a:pt x="1263" y="2977"/>
                  </a:cubicBezTo>
                  <a:lnTo>
                    <a:pt x="1263" y="214"/>
                  </a:lnTo>
                  <a:cubicBezTo>
                    <a:pt x="1263" y="95"/>
                    <a:pt x="1179" y="0"/>
                    <a:pt x="10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45"/>
            <p:cNvSpPr/>
            <p:nvPr/>
          </p:nvSpPr>
          <p:spPr>
            <a:xfrm>
              <a:off x="2948320" y="3879265"/>
              <a:ext cx="40580" cy="156941"/>
            </a:xfrm>
            <a:custGeom>
              <a:avLst/>
              <a:gdLst/>
              <a:ahLst/>
              <a:cxnLst/>
              <a:rect l="l" t="t" r="r" b="b"/>
              <a:pathLst>
                <a:path w="1275" h="4931" extrusionOk="0">
                  <a:moveTo>
                    <a:pt x="858" y="430"/>
                  </a:moveTo>
                  <a:lnTo>
                    <a:pt x="858" y="4525"/>
                  </a:lnTo>
                  <a:lnTo>
                    <a:pt x="418" y="4525"/>
                  </a:lnTo>
                  <a:lnTo>
                    <a:pt x="418" y="430"/>
                  </a:lnTo>
                  <a:close/>
                  <a:moveTo>
                    <a:pt x="215" y="1"/>
                  </a:moveTo>
                  <a:cubicBezTo>
                    <a:pt x="96" y="1"/>
                    <a:pt x="1" y="108"/>
                    <a:pt x="1" y="203"/>
                  </a:cubicBezTo>
                  <a:lnTo>
                    <a:pt x="1" y="4716"/>
                  </a:lnTo>
                  <a:cubicBezTo>
                    <a:pt x="1" y="4835"/>
                    <a:pt x="96" y="4930"/>
                    <a:pt x="215" y="4930"/>
                  </a:cubicBezTo>
                  <a:lnTo>
                    <a:pt x="1060" y="4930"/>
                  </a:lnTo>
                  <a:cubicBezTo>
                    <a:pt x="1180" y="4930"/>
                    <a:pt x="1275" y="4835"/>
                    <a:pt x="1275" y="4716"/>
                  </a:cubicBezTo>
                  <a:lnTo>
                    <a:pt x="1275" y="203"/>
                  </a:lnTo>
                  <a:cubicBezTo>
                    <a:pt x="1275" y="84"/>
                    <a:pt x="1180" y="1"/>
                    <a:pt x="10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45"/>
            <p:cNvSpPr/>
            <p:nvPr/>
          </p:nvSpPr>
          <p:spPr>
            <a:xfrm>
              <a:off x="2716807" y="3896325"/>
              <a:ext cx="49269" cy="13304"/>
            </a:xfrm>
            <a:custGeom>
              <a:avLst/>
              <a:gdLst/>
              <a:ahLst/>
              <a:cxnLst/>
              <a:rect l="l" t="t" r="r" b="b"/>
              <a:pathLst>
                <a:path w="1548" h="418" extrusionOk="0">
                  <a:moveTo>
                    <a:pt x="214" y="1"/>
                  </a:moveTo>
                  <a:cubicBezTo>
                    <a:pt x="95" y="1"/>
                    <a:pt x="0" y="84"/>
                    <a:pt x="0" y="203"/>
                  </a:cubicBezTo>
                  <a:cubicBezTo>
                    <a:pt x="0" y="322"/>
                    <a:pt x="107" y="417"/>
                    <a:pt x="214" y="417"/>
                  </a:cubicBezTo>
                  <a:lnTo>
                    <a:pt x="1345" y="417"/>
                  </a:lnTo>
                  <a:cubicBezTo>
                    <a:pt x="1453" y="417"/>
                    <a:pt x="1548" y="322"/>
                    <a:pt x="1548" y="203"/>
                  </a:cubicBezTo>
                  <a:cubicBezTo>
                    <a:pt x="1548" y="84"/>
                    <a:pt x="1453" y="1"/>
                    <a:pt x="13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45"/>
            <p:cNvSpPr/>
            <p:nvPr/>
          </p:nvSpPr>
          <p:spPr>
            <a:xfrm>
              <a:off x="2717157" y="3917553"/>
              <a:ext cx="69002" cy="13304"/>
            </a:xfrm>
            <a:custGeom>
              <a:avLst/>
              <a:gdLst/>
              <a:ahLst/>
              <a:cxnLst/>
              <a:rect l="l" t="t" r="r" b="b"/>
              <a:pathLst>
                <a:path w="2168" h="418" extrusionOk="0">
                  <a:moveTo>
                    <a:pt x="215" y="0"/>
                  </a:moveTo>
                  <a:cubicBezTo>
                    <a:pt x="96" y="0"/>
                    <a:pt x="1" y="96"/>
                    <a:pt x="1" y="215"/>
                  </a:cubicBezTo>
                  <a:cubicBezTo>
                    <a:pt x="1" y="334"/>
                    <a:pt x="96" y="417"/>
                    <a:pt x="215" y="417"/>
                  </a:cubicBezTo>
                  <a:lnTo>
                    <a:pt x="1954" y="417"/>
                  </a:lnTo>
                  <a:cubicBezTo>
                    <a:pt x="2073" y="417"/>
                    <a:pt x="2168" y="334"/>
                    <a:pt x="2168" y="215"/>
                  </a:cubicBezTo>
                  <a:cubicBezTo>
                    <a:pt x="2168" y="96"/>
                    <a:pt x="2061" y="0"/>
                    <a:pt x="19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45"/>
            <p:cNvSpPr/>
            <p:nvPr/>
          </p:nvSpPr>
          <p:spPr>
            <a:xfrm>
              <a:off x="2717157" y="3938782"/>
              <a:ext cx="69002" cy="13272"/>
            </a:xfrm>
            <a:custGeom>
              <a:avLst/>
              <a:gdLst/>
              <a:ahLst/>
              <a:cxnLst/>
              <a:rect l="l" t="t" r="r" b="b"/>
              <a:pathLst>
                <a:path w="2168" h="417" extrusionOk="0">
                  <a:moveTo>
                    <a:pt x="215" y="0"/>
                  </a:moveTo>
                  <a:cubicBezTo>
                    <a:pt x="96" y="0"/>
                    <a:pt x="1" y="95"/>
                    <a:pt x="1" y="214"/>
                  </a:cubicBezTo>
                  <a:cubicBezTo>
                    <a:pt x="1" y="334"/>
                    <a:pt x="96" y="417"/>
                    <a:pt x="215" y="417"/>
                  </a:cubicBezTo>
                  <a:lnTo>
                    <a:pt x="1954" y="417"/>
                  </a:lnTo>
                  <a:cubicBezTo>
                    <a:pt x="2073" y="417"/>
                    <a:pt x="2168" y="334"/>
                    <a:pt x="2168" y="214"/>
                  </a:cubicBezTo>
                  <a:cubicBezTo>
                    <a:pt x="2168" y="95"/>
                    <a:pt x="2061" y="0"/>
                    <a:pt x="19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45"/>
            <p:cNvSpPr/>
            <p:nvPr/>
          </p:nvSpPr>
          <p:spPr>
            <a:xfrm>
              <a:off x="2717157" y="3960361"/>
              <a:ext cx="69002" cy="13304"/>
            </a:xfrm>
            <a:custGeom>
              <a:avLst/>
              <a:gdLst/>
              <a:ahLst/>
              <a:cxnLst/>
              <a:rect l="l" t="t" r="r" b="b"/>
              <a:pathLst>
                <a:path w="2168" h="418" extrusionOk="0">
                  <a:moveTo>
                    <a:pt x="215" y="1"/>
                  </a:moveTo>
                  <a:cubicBezTo>
                    <a:pt x="96" y="1"/>
                    <a:pt x="1" y="84"/>
                    <a:pt x="1" y="203"/>
                  </a:cubicBezTo>
                  <a:cubicBezTo>
                    <a:pt x="1" y="322"/>
                    <a:pt x="96" y="418"/>
                    <a:pt x="215" y="418"/>
                  </a:cubicBezTo>
                  <a:lnTo>
                    <a:pt x="1954" y="418"/>
                  </a:lnTo>
                  <a:cubicBezTo>
                    <a:pt x="2073" y="418"/>
                    <a:pt x="2168" y="322"/>
                    <a:pt x="2168" y="203"/>
                  </a:cubicBezTo>
                  <a:cubicBezTo>
                    <a:pt x="2168" y="84"/>
                    <a:pt x="2061" y="1"/>
                    <a:pt x="19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45"/>
            <p:cNvSpPr/>
            <p:nvPr/>
          </p:nvSpPr>
          <p:spPr>
            <a:xfrm>
              <a:off x="2655793" y="4020993"/>
              <a:ext cx="84152" cy="82656"/>
            </a:xfrm>
            <a:custGeom>
              <a:avLst/>
              <a:gdLst/>
              <a:ahLst/>
              <a:cxnLst/>
              <a:rect l="l" t="t" r="r" b="b"/>
              <a:pathLst>
                <a:path w="2644" h="2597" extrusionOk="0">
                  <a:moveTo>
                    <a:pt x="1322" y="1"/>
                  </a:moveTo>
                  <a:cubicBezTo>
                    <a:pt x="595" y="1"/>
                    <a:pt x="0" y="596"/>
                    <a:pt x="0" y="1322"/>
                  </a:cubicBezTo>
                  <a:cubicBezTo>
                    <a:pt x="0" y="1620"/>
                    <a:pt x="84" y="1882"/>
                    <a:pt x="262" y="2120"/>
                  </a:cubicBezTo>
                  <a:cubicBezTo>
                    <a:pt x="312" y="2177"/>
                    <a:pt x="379" y="2204"/>
                    <a:pt x="442" y="2204"/>
                  </a:cubicBezTo>
                  <a:cubicBezTo>
                    <a:pt x="485" y="2204"/>
                    <a:pt x="526" y="2192"/>
                    <a:pt x="560" y="2168"/>
                  </a:cubicBezTo>
                  <a:cubicBezTo>
                    <a:pt x="655" y="2096"/>
                    <a:pt x="667" y="1965"/>
                    <a:pt x="607" y="1870"/>
                  </a:cubicBezTo>
                  <a:cubicBezTo>
                    <a:pt x="488" y="1703"/>
                    <a:pt x="429" y="1525"/>
                    <a:pt x="429" y="1322"/>
                  </a:cubicBezTo>
                  <a:cubicBezTo>
                    <a:pt x="429" y="822"/>
                    <a:pt x="834" y="406"/>
                    <a:pt x="1334" y="406"/>
                  </a:cubicBezTo>
                  <a:cubicBezTo>
                    <a:pt x="1846" y="406"/>
                    <a:pt x="2239" y="810"/>
                    <a:pt x="2239" y="1322"/>
                  </a:cubicBezTo>
                  <a:cubicBezTo>
                    <a:pt x="2239" y="1620"/>
                    <a:pt x="2096" y="1894"/>
                    <a:pt x="1846" y="2061"/>
                  </a:cubicBezTo>
                  <a:cubicBezTo>
                    <a:pt x="1822" y="2061"/>
                    <a:pt x="1822" y="2073"/>
                    <a:pt x="1810" y="2073"/>
                  </a:cubicBezTo>
                  <a:lnTo>
                    <a:pt x="1798" y="2073"/>
                  </a:lnTo>
                  <a:cubicBezTo>
                    <a:pt x="1786" y="2073"/>
                    <a:pt x="1786" y="2096"/>
                    <a:pt x="1762" y="2096"/>
                  </a:cubicBezTo>
                  <a:lnTo>
                    <a:pt x="1750" y="2096"/>
                  </a:lnTo>
                  <a:cubicBezTo>
                    <a:pt x="1738" y="2096"/>
                    <a:pt x="1738" y="2108"/>
                    <a:pt x="1727" y="2108"/>
                  </a:cubicBezTo>
                  <a:cubicBezTo>
                    <a:pt x="1703" y="2108"/>
                    <a:pt x="1691" y="2120"/>
                    <a:pt x="1691" y="2120"/>
                  </a:cubicBezTo>
                  <a:lnTo>
                    <a:pt x="1679" y="2120"/>
                  </a:lnTo>
                  <a:cubicBezTo>
                    <a:pt x="1667" y="2120"/>
                    <a:pt x="1667" y="2120"/>
                    <a:pt x="1643" y="2144"/>
                  </a:cubicBezTo>
                  <a:lnTo>
                    <a:pt x="1631" y="2144"/>
                  </a:lnTo>
                  <a:cubicBezTo>
                    <a:pt x="1619" y="2144"/>
                    <a:pt x="1608" y="2156"/>
                    <a:pt x="1608" y="2156"/>
                  </a:cubicBezTo>
                  <a:cubicBezTo>
                    <a:pt x="1584" y="2156"/>
                    <a:pt x="1572" y="2156"/>
                    <a:pt x="1560" y="2168"/>
                  </a:cubicBezTo>
                  <a:lnTo>
                    <a:pt x="1072" y="2168"/>
                  </a:lnTo>
                  <a:cubicBezTo>
                    <a:pt x="1048" y="2168"/>
                    <a:pt x="1036" y="2168"/>
                    <a:pt x="1024" y="2156"/>
                  </a:cubicBezTo>
                  <a:cubicBezTo>
                    <a:pt x="1012" y="2156"/>
                    <a:pt x="988" y="2144"/>
                    <a:pt x="988" y="2144"/>
                  </a:cubicBezTo>
                  <a:lnTo>
                    <a:pt x="976" y="2144"/>
                  </a:lnTo>
                  <a:cubicBezTo>
                    <a:pt x="951" y="2133"/>
                    <a:pt x="925" y="2127"/>
                    <a:pt x="899" y="2127"/>
                  </a:cubicBezTo>
                  <a:cubicBezTo>
                    <a:pt x="817" y="2127"/>
                    <a:pt x="742" y="2181"/>
                    <a:pt x="715" y="2263"/>
                  </a:cubicBezTo>
                  <a:cubicBezTo>
                    <a:pt x="667" y="2358"/>
                    <a:pt x="726" y="2501"/>
                    <a:pt x="834" y="2525"/>
                  </a:cubicBezTo>
                  <a:lnTo>
                    <a:pt x="846" y="2525"/>
                  </a:lnTo>
                  <a:cubicBezTo>
                    <a:pt x="857" y="2525"/>
                    <a:pt x="869" y="2537"/>
                    <a:pt x="905" y="2537"/>
                  </a:cubicBezTo>
                  <a:cubicBezTo>
                    <a:pt x="917" y="2537"/>
                    <a:pt x="929" y="2561"/>
                    <a:pt x="965" y="2561"/>
                  </a:cubicBezTo>
                  <a:lnTo>
                    <a:pt x="976" y="2561"/>
                  </a:lnTo>
                  <a:cubicBezTo>
                    <a:pt x="988" y="2561"/>
                    <a:pt x="1012" y="2561"/>
                    <a:pt x="1024" y="2573"/>
                  </a:cubicBezTo>
                  <a:lnTo>
                    <a:pt x="1036" y="2573"/>
                  </a:lnTo>
                  <a:cubicBezTo>
                    <a:pt x="1048" y="2573"/>
                    <a:pt x="1072" y="2573"/>
                    <a:pt x="1096" y="2584"/>
                  </a:cubicBezTo>
                  <a:cubicBezTo>
                    <a:pt x="1107" y="2584"/>
                    <a:pt x="1143" y="2584"/>
                    <a:pt x="1155" y="2596"/>
                  </a:cubicBezTo>
                  <a:lnTo>
                    <a:pt x="1429" y="2596"/>
                  </a:lnTo>
                  <a:cubicBezTo>
                    <a:pt x="1441" y="2596"/>
                    <a:pt x="1465" y="2596"/>
                    <a:pt x="1488" y="2584"/>
                  </a:cubicBezTo>
                  <a:cubicBezTo>
                    <a:pt x="1500" y="2584"/>
                    <a:pt x="1524" y="2584"/>
                    <a:pt x="1548" y="2573"/>
                  </a:cubicBezTo>
                  <a:lnTo>
                    <a:pt x="1560" y="2573"/>
                  </a:lnTo>
                  <a:cubicBezTo>
                    <a:pt x="1572" y="2573"/>
                    <a:pt x="1584" y="2573"/>
                    <a:pt x="1608" y="2561"/>
                  </a:cubicBezTo>
                  <a:lnTo>
                    <a:pt x="1619" y="2561"/>
                  </a:lnTo>
                  <a:cubicBezTo>
                    <a:pt x="1631" y="2561"/>
                    <a:pt x="1643" y="2537"/>
                    <a:pt x="1679" y="2537"/>
                  </a:cubicBezTo>
                  <a:cubicBezTo>
                    <a:pt x="1691" y="2537"/>
                    <a:pt x="1703" y="2525"/>
                    <a:pt x="1738" y="2525"/>
                  </a:cubicBezTo>
                  <a:lnTo>
                    <a:pt x="1750" y="2525"/>
                  </a:lnTo>
                  <a:cubicBezTo>
                    <a:pt x="1762" y="2525"/>
                    <a:pt x="1786" y="2513"/>
                    <a:pt x="1798" y="2513"/>
                  </a:cubicBezTo>
                  <a:lnTo>
                    <a:pt x="1810" y="2513"/>
                  </a:lnTo>
                  <a:cubicBezTo>
                    <a:pt x="1822" y="2513"/>
                    <a:pt x="1846" y="2489"/>
                    <a:pt x="1858" y="2477"/>
                  </a:cubicBezTo>
                  <a:cubicBezTo>
                    <a:pt x="1869" y="2465"/>
                    <a:pt x="1881" y="2465"/>
                    <a:pt x="1905" y="2454"/>
                  </a:cubicBezTo>
                  <a:lnTo>
                    <a:pt x="1917" y="2430"/>
                  </a:lnTo>
                  <a:cubicBezTo>
                    <a:pt x="1929" y="2430"/>
                    <a:pt x="1941" y="2418"/>
                    <a:pt x="1941" y="2418"/>
                  </a:cubicBezTo>
                  <a:lnTo>
                    <a:pt x="1965" y="2406"/>
                  </a:lnTo>
                  <a:cubicBezTo>
                    <a:pt x="1977" y="2394"/>
                    <a:pt x="1989" y="2394"/>
                    <a:pt x="2000" y="2370"/>
                  </a:cubicBezTo>
                  <a:cubicBezTo>
                    <a:pt x="2381" y="2120"/>
                    <a:pt x="2584" y="1715"/>
                    <a:pt x="2584" y="1275"/>
                  </a:cubicBezTo>
                  <a:cubicBezTo>
                    <a:pt x="2643" y="596"/>
                    <a:pt x="2048" y="1"/>
                    <a:pt x="13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9" name="Google Shape;509;p47"/>
          <p:cNvGrpSpPr/>
          <p:nvPr/>
        </p:nvGrpSpPr>
        <p:grpSpPr>
          <a:xfrm>
            <a:off x="6805399" y="2483126"/>
            <a:ext cx="2189451" cy="2477274"/>
            <a:chOff x="6805399" y="2483126"/>
            <a:chExt cx="2189451" cy="2477274"/>
          </a:xfrm>
        </p:grpSpPr>
        <p:pic>
          <p:nvPicPr>
            <p:cNvPr id="510" name="Google Shape;510;p4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3837203" flipH="1">
              <a:off x="7062529" y="3231292"/>
              <a:ext cx="1466142" cy="1487715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25000"/>
                </a:srgbClr>
              </a:outerShdw>
            </a:effectLst>
          </p:spPr>
        </p:pic>
        <p:pic>
          <p:nvPicPr>
            <p:cNvPr id="511" name="Google Shape;511;p4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4115103" flipH="1">
              <a:off x="7216789" y="2702963"/>
              <a:ext cx="1538633" cy="1563662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25000"/>
                </a:srgbClr>
              </a:outerShdw>
            </a:effectLst>
          </p:spPr>
        </p:pic>
      </p:grpSp>
      <p:pic>
        <p:nvPicPr>
          <p:cNvPr id="512" name="Google Shape;512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1978976">
            <a:off x="7387813" y="1292953"/>
            <a:ext cx="1706284" cy="1008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25000"/>
              </a:srgbClr>
            </a:outerShdw>
          </a:effectLst>
        </p:spPr>
      </p:pic>
      <p:pic>
        <p:nvPicPr>
          <p:cNvPr id="513" name="Google Shape;513;p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1330482" flipH="1">
            <a:off x="-815587" y="3501475"/>
            <a:ext cx="2309200" cy="1598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25000"/>
              </a:srgbClr>
            </a:outerShdw>
          </a:effectLst>
        </p:spPr>
      </p:pic>
      <p:pic>
        <p:nvPicPr>
          <p:cNvPr id="514" name="Google Shape;514;p4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4392196">
            <a:off x="1300680" y="640616"/>
            <a:ext cx="398990" cy="622268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25000"/>
              </a:srgbClr>
            </a:outerShdw>
          </a:effectLst>
        </p:spPr>
      </p:pic>
      <p:sp>
        <p:nvSpPr>
          <p:cNvPr id="515" name="Google Shape;515;p47"/>
          <p:cNvSpPr txBox="1">
            <a:spLocks noGrp="1"/>
          </p:cNvSpPr>
          <p:nvPr>
            <p:ph type="title"/>
          </p:nvPr>
        </p:nvSpPr>
        <p:spPr>
          <a:xfrm>
            <a:off x="643619" y="1515035"/>
            <a:ext cx="4131300" cy="295761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200" dirty="0"/>
              <a:t>DATA COLLECTION</a:t>
            </a:r>
            <a:br>
              <a:rPr lang="en-GB" sz="1200" dirty="0"/>
            </a:br>
            <a:r>
              <a:rPr lang="en-GB" sz="1200" dirty="0"/>
              <a:t> • 6 US cities</a:t>
            </a:r>
            <a:br>
              <a:rPr lang="en-GB" sz="1200" dirty="0"/>
            </a:br>
            <a:r>
              <a:rPr lang="en-GB" sz="1200" dirty="0"/>
              <a:t> • 60 consecutive days • </a:t>
            </a:r>
            <a:br>
              <a:rPr lang="en-GB" sz="1200" dirty="0"/>
            </a:br>
            <a:br>
              <a:rPr lang="en-GB" sz="1200" dirty="0"/>
            </a:br>
            <a:r>
              <a:rPr lang="en-GB" sz="1200" dirty="0"/>
              <a:t>Daily measurements METRICS TRACKED</a:t>
            </a:r>
            <a:br>
              <a:rPr lang="en-GB" sz="1200" dirty="0"/>
            </a:br>
            <a:br>
              <a:rPr lang="en-GB" sz="1200" dirty="0"/>
            </a:br>
            <a:r>
              <a:rPr lang="en-GB" sz="1200" dirty="0"/>
              <a:t> • Air Quality Index (AQI) </a:t>
            </a:r>
            <a:br>
              <a:rPr lang="en-GB" sz="1200" dirty="0"/>
            </a:br>
            <a:r>
              <a:rPr lang="en-GB" sz="1200" dirty="0"/>
              <a:t>• PM2.5 concentration</a:t>
            </a:r>
            <a:br>
              <a:rPr lang="en-GB" sz="1200" dirty="0"/>
            </a:br>
            <a:r>
              <a:rPr lang="en-GB" sz="1200" dirty="0"/>
              <a:t> • Temperature • </a:t>
            </a:r>
            <a:br>
              <a:rPr lang="en-GB" sz="1200" dirty="0"/>
            </a:br>
            <a:br>
              <a:rPr lang="en-GB" sz="1200" dirty="0"/>
            </a:br>
            <a:r>
              <a:rPr lang="en-GB" sz="1200" dirty="0"/>
              <a:t>Statistical averages ANALYSIS APPROACH </a:t>
            </a:r>
            <a:br>
              <a:rPr lang="en-GB" sz="1200" dirty="0"/>
            </a:br>
            <a:r>
              <a:rPr lang="en-GB" sz="1200" dirty="0"/>
              <a:t>• Comparative analysis </a:t>
            </a:r>
            <a:br>
              <a:rPr lang="en-GB" sz="1200" dirty="0"/>
            </a:br>
            <a:r>
              <a:rPr lang="en-GB" sz="1200" dirty="0"/>
              <a:t>• Ranking methodology </a:t>
            </a:r>
            <a:br>
              <a:rPr lang="en-GB" sz="1200" dirty="0"/>
            </a:br>
            <a:r>
              <a:rPr lang="en-GB" sz="1200" dirty="0"/>
              <a:t>• Pattern identification</a:t>
            </a:r>
            <a:endParaRPr sz="1200" dirty="0"/>
          </a:p>
        </p:txBody>
      </p:sp>
      <p:pic>
        <p:nvPicPr>
          <p:cNvPr id="516" name="Google Shape;516;p47"/>
          <p:cNvPicPr preferRelativeResize="0">
            <a:picLocks noGrp="1"/>
          </p:cNvPicPr>
          <p:nvPr>
            <p:ph type="pic" idx="2"/>
          </p:nvPr>
        </p:nvPicPr>
        <p:blipFill>
          <a:blip r:embed="rId8"/>
          <a:stretch>
            <a:fillRect/>
          </a:stretch>
        </p:blipFill>
        <p:spPr>
          <a:xfrm>
            <a:off x="4946881" y="971025"/>
            <a:ext cx="2823335" cy="3201600"/>
          </a:xfrm>
          <a:prstGeom prst="ellipse">
            <a:avLst/>
          </a:prstGeom>
        </p:spPr>
      </p:pic>
      <p:sp>
        <p:nvSpPr>
          <p:cNvPr id="10" name="Google Shape;515;p47">
            <a:extLst>
              <a:ext uri="{FF2B5EF4-FFF2-40B4-BE49-F238E27FC236}">
                <a16:creationId xmlns:a16="http://schemas.microsoft.com/office/drawing/2014/main" id="{77722D9C-7355-8B45-B99D-BF2C7C58977A}"/>
              </a:ext>
            </a:extLst>
          </p:cNvPr>
          <p:cNvSpPr txBox="1">
            <a:spLocks/>
          </p:cNvSpPr>
          <p:nvPr/>
        </p:nvSpPr>
        <p:spPr>
          <a:xfrm>
            <a:off x="1438769" y="528351"/>
            <a:ext cx="4131300" cy="897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Kumbh Sans"/>
              <a:buNone/>
              <a:defRPr sz="6000" b="1" i="0" u="none" strike="noStrike" cap="none">
                <a:solidFill>
                  <a:schemeClr val="dk1"/>
                </a:solidFill>
                <a:latin typeface="Kumbh Sans"/>
                <a:ea typeface="Kumbh Sans"/>
                <a:cs typeface="Kumbh Sans"/>
                <a:sym typeface="Kumbh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Kumbh Sans"/>
              <a:buNone/>
              <a:defRPr sz="4800" b="1" i="0" u="none" strike="noStrike" cap="none">
                <a:solidFill>
                  <a:schemeClr val="dk1"/>
                </a:solidFill>
                <a:latin typeface="Kumbh Sans"/>
                <a:ea typeface="Kumbh Sans"/>
                <a:cs typeface="Kumbh Sans"/>
                <a:sym typeface="Kumbh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Kumbh Sans"/>
              <a:buNone/>
              <a:defRPr sz="4800" b="1" i="0" u="none" strike="noStrike" cap="none">
                <a:solidFill>
                  <a:schemeClr val="dk1"/>
                </a:solidFill>
                <a:latin typeface="Kumbh Sans"/>
                <a:ea typeface="Kumbh Sans"/>
                <a:cs typeface="Kumbh Sans"/>
                <a:sym typeface="Kumbh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Kumbh Sans"/>
              <a:buNone/>
              <a:defRPr sz="4800" b="1" i="0" u="none" strike="noStrike" cap="none">
                <a:solidFill>
                  <a:schemeClr val="dk1"/>
                </a:solidFill>
                <a:latin typeface="Kumbh Sans"/>
                <a:ea typeface="Kumbh Sans"/>
                <a:cs typeface="Kumbh Sans"/>
                <a:sym typeface="Kumbh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Kumbh Sans"/>
              <a:buNone/>
              <a:defRPr sz="4800" b="1" i="0" u="none" strike="noStrike" cap="none">
                <a:solidFill>
                  <a:schemeClr val="dk1"/>
                </a:solidFill>
                <a:latin typeface="Kumbh Sans"/>
                <a:ea typeface="Kumbh Sans"/>
                <a:cs typeface="Kumbh Sans"/>
                <a:sym typeface="Kumbh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Kumbh Sans"/>
              <a:buNone/>
              <a:defRPr sz="4800" b="1" i="0" u="none" strike="noStrike" cap="none">
                <a:solidFill>
                  <a:schemeClr val="dk1"/>
                </a:solidFill>
                <a:latin typeface="Kumbh Sans"/>
                <a:ea typeface="Kumbh Sans"/>
                <a:cs typeface="Kumbh Sans"/>
                <a:sym typeface="Kumbh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Kumbh Sans"/>
              <a:buNone/>
              <a:defRPr sz="4800" b="1" i="0" u="none" strike="noStrike" cap="none">
                <a:solidFill>
                  <a:schemeClr val="dk1"/>
                </a:solidFill>
                <a:latin typeface="Kumbh Sans"/>
                <a:ea typeface="Kumbh Sans"/>
                <a:cs typeface="Kumbh Sans"/>
                <a:sym typeface="Kumbh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Kumbh Sans"/>
              <a:buNone/>
              <a:defRPr sz="4800" b="1" i="0" u="none" strike="noStrike" cap="none">
                <a:solidFill>
                  <a:schemeClr val="dk1"/>
                </a:solidFill>
                <a:latin typeface="Kumbh Sans"/>
                <a:ea typeface="Kumbh Sans"/>
                <a:cs typeface="Kumbh Sans"/>
                <a:sym typeface="Kumbh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Kumbh Sans"/>
              <a:buNone/>
              <a:defRPr sz="4800" b="1" i="0" u="none" strike="noStrike" cap="none">
                <a:solidFill>
                  <a:schemeClr val="dk1"/>
                </a:solidFill>
                <a:latin typeface="Kumbh Sans"/>
                <a:ea typeface="Kumbh Sans"/>
                <a:cs typeface="Kumbh Sans"/>
                <a:sym typeface="Kumbh Sans"/>
              </a:defRPr>
            </a:lvl9pPr>
          </a:lstStyle>
          <a:p>
            <a:r>
              <a:rPr lang="en-GB" sz="1400" dirty="0"/>
              <a:t>How the data was analysed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Air Quality Index (AQI) by Slidesgo">
  <a:themeElements>
    <a:clrScheme name="Simple Light">
      <a:dk1>
        <a:srgbClr val="333333"/>
      </a:dk1>
      <a:lt1>
        <a:srgbClr val="FFFFFF"/>
      </a:lt1>
      <a:dk2>
        <a:srgbClr val="D1E4F6"/>
      </a:dk2>
      <a:lt2>
        <a:srgbClr val="8CC4FF"/>
      </a:lt2>
      <a:accent1>
        <a:srgbClr val="4F88FA"/>
      </a:accent1>
      <a:accent2>
        <a:srgbClr val="8DBE3B"/>
      </a:accent2>
      <a:accent3>
        <a:srgbClr val="668F39"/>
      </a:accent3>
      <a:accent4>
        <a:srgbClr val="FFFFFF"/>
      </a:accent4>
      <a:accent5>
        <a:srgbClr val="FFFFFF"/>
      </a:accent5>
      <a:accent6>
        <a:srgbClr val="FFFFFF"/>
      </a:accent6>
      <a:hlink>
        <a:srgbClr val="33333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585</TotalTime>
  <Words>343</Words>
  <Application>Microsoft Macintosh PowerPoint</Application>
  <PresentationFormat>On-screen Show (16:9)</PresentationFormat>
  <Paragraphs>114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ui-sans-serif</vt:lpstr>
      <vt:lpstr>Catamaran</vt:lpstr>
      <vt:lpstr>Bebas Neue</vt:lpstr>
      <vt:lpstr>Kumbh Sans</vt:lpstr>
      <vt:lpstr>Arial</vt:lpstr>
      <vt:lpstr>Hind Madurai</vt:lpstr>
      <vt:lpstr>Air Quality Index (AQI) by Slidesgo</vt:lpstr>
      <vt:lpstr>Air Quality Analysis </vt:lpstr>
      <vt:lpstr>Arphaxad Nguka</vt:lpstr>
      <vt:lpstr>Introduction</vt:lpstr>
      <vt:lpstr>PowerPoint Presentation</vt:lpstr>
      <vt:lpstr>PowerPoint Presentation</vt:lpstr>
      <vt:lpstr>Monitoring and Situational Awareness</vt:lpstr>
      <vt:lpstr> Spotlight:</vt:lpstr>
      <vt:lpstr>Regional Comparison</vt:lpstr>
      <vt:lpstr>DATA COLLECTION  • 6 US cities  • 60 consecutive days •   Daily measurements METRICS TRACKED   • Air Quality Index (AQI)  • PM2.5 concentration  • Temperature •   Statistical averages ANALYSIS APPROACH  • Comparative analysis  • Ranking methodology  • Pattern identification</vt:lpstr>
      <vt:lpstr>                Key takeaways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Air Quality Index (AQI)</dc:title>
  <cp:lastModifiedBy>Arphaxad Owange (Student)</cp:lastModifiedBy>
  <cp:revision>14</cp:revision>
  <dcterms:modified xsi:type="dcterms:W3CDTF">2026-01-23T02:57:56Z</dcterms:modified>
</cp:coreProperties>
</file>